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384048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80"/>
    <p:restoredTop sz="94674"/>
  </p:normalViewPr>
  <p:slideViewPr>
    <p:cSldViewPr snapToGrid="0" snapToObjects="1">
      <p:cViewPr>
        <p:scale>
          <a:sx n="68" d="100"/>
          <a:sy n="68" d="100"/>
        </p:scale>
        <p:origin x="-744" y="-5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CADA6F-996D-DC4C-8CC6-AAC4683DF3F0}" type="datetimeFigureOut">
              <a:rPr lang="en-US" smtClean="0"/>
              <a:t>4/24/20</a:t>
            </a:fld>
            <a:endParaRPr lang="en-US"/>
          </a:p>
        </p:txBody>
      </p:sp>
      <p:sp>
        <p:nvSpPr>
          <p:cNvPr id="4" name="Slide Image Placeholder 3"/>
          <p:cNvSpPr>
            <a:spLocks noGrp="1" noRot="1" noChangeAspect="1"/>
          </p:cNvSpPr>
          <p:nvPr>
            <p:ph type="sldImg" idx="2"/>
          </p:nvPr>
        </p:nvSpPr>
        <p:spPr>
          <a:xfrm>
            <a:off x="1808163" y="1143000"/>
            <a:ext cx="32416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3B7A4E-B351-1E42-BCB1-2F06F666E866}" type="slidenum">
              <a:rPr lang="en-US" smtClean="0"/>
              <a:t>‹#›</a:t>
            </a:fld>
            <a:endParaRPr lang="en-US"/>
          </a:p>
        </p:txBody>
      </p:sp>
    </p:spTree>
    <p:extLst>
      <p:ext uri="{BB962C8B-B14F-4D97-AF65-F5344CB8AC3E}">
        <p14:creationId xmlns:p14="http://schemas.microsoft.com/office/powerpoint/2010/main" val="260595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3B7A4E-B351-1E42-BCB1-2F06F666E866}" type="slidenum">
              <a:rPr lang="en-US" smtClean="0"/>
              <a:t>1</a:t>
            </a:fld>
            <a:endParaRPr lang="en-US"/>
          </a:p>
        </p:txBody>
      </p:sp>
    </p:spTree>
    <p:extLst>
      <p:ext uri="{BB962C8B-B14F-4D97-AF65-F5344CB8AC3E}">
        <p14:creationId xmlns:p14="http://schemas.microsoft.com/office/powerpoint/2010/main" val="17776862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2428982" y="34671343"/>
            <a:ext cx="12961620" cy="1505026"/>
          </a:xfrm>
          <a:prstGeom prst="rect">
            <a:avLst/>
          </a:prstGeom>
        </p:spPr>
        <p:txBody>
          <a:bodyPr/>
          <a:lstStyle/>
          <a:p>
            <a:endParaRPr lang="en-US"/>
          </a:p>
        </p:txBody>
      </p:sp>
      <p:sp>
        <p:nvSpPr>
          <p:cNvPr id="7" name="Rectangle 6">
            <a:extLst>
              <a:ext uri="{FF2B5EF4-FFF2-40B4-BE49-F238E27FC236}">
                <a16:creationId xmlns:a16="http://schemas.microsoft.com/office/drawing/2014/main" id="{C71DDFD6-B9D6-2C4F-B1C6-3A95530186A6}"/>
              </a:ext>
            </a:extLst>
          </p:cNvPr>
          <p:cNvSpPr/>
          <p:nvPr userDrawn="1"/>
        </p:nvSpPr>
        <p:spPr>
          <a:xfrm>
            <a:off x="0" y="34925000"/>
            <a:ext cx="38404800" cy="1651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608FBF89-CE41-C341-AC0C-488186B7406E}"/>
              </a:ext>
            </a:extLst>
          </p:cNvPr>
          <p:cNvPicPr>
            <a:picLocks noChangeAspect="1"/>
          </p:cNvPicPr>
          <p:nvPr userDrawn="1"/>
        </p:nvPicPr>
        <p:blipFill>
          <a:blip r:embed="rId2"/>
          <a:stretch>
            <a:fillRect/>
          </a:stretch>
        </p:blipFill>
        <p:spPr>
          <a:xfrm>
            <a:off x="16027400" y="34975242"/>
            <a:ext cx="6350000" cy="1651000"/>
          </a:xfrm>
          <a:prstGeom prst="rect">
            <a:avLst/>
          </a:prstGeom>
        </p:spPr>
      </p:pic>
      <p:sp>
        <p:nvSpPr>
          <p:cNvPr id="14" name="Rectangle 13">
            <a:extLst>
              <a:ext uri="{FF2B5EF4-FFF2-40B4-BE49-F238E27FC236}">
                <a16:creationId xmlns:a16="http://schemas.microsoft.com/office/drawing/2014/main" id="{FDABF033-8F52-CE4F-A17F-7B710A3F29ED}"/>
              </a:ext>
            </a:extLst>
          </p:cNvPr>
          <p:cNvSpPr/>
          <p:nvPr userDrawn="1"/>
        </p:nvSpPr>
        <p:spPr>
          <a:xfrm>
            <a:off x="0" y="7218399"/>
            <a:ext cx="38404801" cy="17024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501162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E90F789-52B0-2140-88A4-F3FCA924833E}"/>
              </a:ext>
            </a:extLst>
          </p:cNvPr>
          <p:cNvSpPr/>
          <p:nvPr userDrawn="1"/>
        </p:nvSpPr>
        <p:spPr>
          <a:xfrm>
            <a:off x="0" y="0"/>
            <a:ext cx="38404800" cy="7315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1265FE2C-2686-AF41-9486-3E780A6BAC88}"/>
              </a:ext>
            </a:extLst>
          </p:cNvPr>
          <p:cNvPicPr>
            <a:picLocks noChangeAspect="1"/>
          </p:cNvPicPr>
          <p:nvPr userDrawn="1"/>
        </p:nvPicPr>
        <p:blipFill>
          <a:blip r:embed="rId3"/>
          <a:stretch>
            <a:fillRect/>
          </a:stretch>
        </p:blipFill>
        <p:spPr>
          <a:xfrm>
            <a:off x="35429283" y="2797686"/>
            <a:ext cx="2670716" cy="4190970"/>
          </a:xfrm>
          <a:prstGeom prst="rect">
            <a:avLst/>
          </a:prstGeom>
        </p:spPr>
      </p:pic>
      <p:pic>
        <p:nvPicPr>
          <p:cNvPr id="13" name="Picture 12">
            <a:extLst>
              <a:ext uri="{FF2B5EF4-FFF2-40B4-BE49-F238E27FC236}">
                <a16:creationId xmlns:a16="http://schemas.microsoft.com/office/drawing/2014/main" id="{E3162FC7-0F57-844D-A42E-FCFE256DE776}"/>
              </a:ext>
            </a:extLst>
          </p:cNvPr>
          <p:cNvPicPr>
            <a:picLocks noChangeAspect="1"/>
          </p:cNvPicPr>
          <p:nvPr userDrawn="1"/>
        </p:nvPicPr>
        <p:blipFill>
          <a:blip r:embed="rId4"/>
          <a:stretch>
            <a:fillRect/>
          </a:stretch>
        </p:blipFill>
        <p:spPr>
          <a:xfrm>
            <a:off x="304801" y="2797686"/>
            <a:ext cx="3572256" cy="4292469"/>
          </a:xfrm>
          <a:prstGeom prst="rect">
            <a:avLst/>
          </a:prstGeom>
        </p:spPr>
      </p:pic>
    </p:spTree>
    <p:extLst>
      <p:ext uri="{BB962C8B-B14F-4D97-AF65-F5344CB8AC3E}">
        <p14:creationId xmlns:p14="http://schemas.microsoft.com/office/powerpoint/2010/main" val="2199299029"/>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840480" rtl="0" eaLnBrk="1" latinLnBrk="0" hangingPunct="1">
        <a:lnSpc>
          <a:spcPct val="90000"/>
        </a:lnSpc>
        <a:spcBef>
          <a:spcPct val="0"/>
        </a:spcBef>
        <a:buNone/>
        <a:defRPr sz="10500" b="1" kern="1200">
          <a:solidFill>
            <a:schemeClr val="bg1">
              <a:lumMod val="95000"/>
            </a:schemeClr>
          </a:solidFill>
          <a:latin typeface="+mj-lt"/>
          <a:ea typeface="+mj-ea"/>
          <a:cs typeface="+mj-cs"/>
        </a:defRPr>
      </a:lvl1pPr>
    </p:titleStyle>
    <p:bodyStyle>
      <a:lvl1pPr marL="0" indent="0" algn="l" defTabSz="3840480" rtl="0" eaLnBrk="1" latinLnBrk="0" hangingPunct="1">
        <a:lnSpc>
          <a:spcPct val="90000"/>
        </a:lnSpc>
        <a:spcBef>
          <a:spcPts val="4200"/>
        </a:spcBef>
        <a:buFontTx/>
        <a:buNone/>
        <a:defRPr lang="en-US" sz="6000" b="1" i="0" u="none" strike="noStrike" kern="1200" smtClean="0">
          <a:solidFill>
            <a:schemeClr val="tx1"/>
          </a:solidFill>
          <a:effectLst/>
          <a:latin typeface="+mj-lt"/>
          <a:ea typeface="+mn-ea"/>
          <a:cs typeface="+mn-cs"/>
        </a:defRPr>
      </a:lvl1pPr>
      <a:lvl2pPr marL="1920240" indent="0" algn="l" defTabSz="3840480" rtl="0" eaLnBrk="1" latinLnBrk="0" hangingPunct="1">
        <a:lnSpc>
          <a:spcPct val="90000"/>
        </a:lnSpc>
        <a:spcBef>
          <a:spcPts val="2100"/>
        </a:spcBef>
        <a:buFontTx/>
        <a:buNone/>
        <a:defRPr sz="10080" kern="1200">
          <a:solidFill>
            <a:schemeClr val="tx1"/>
          </a:solidFill>
          <a:latin typeface="+mn-lt"/>
          <a:ea typeface="+mn-ea"/>
          <a:cs typeface="+mn-cs"/>
        </a:defRPr>
      </a:lvl2pPr>
      <a:lvl3pPr marL="3840480" indent="0" algn="l" defTabSz="3840480" rtl="0" eaLnBrk="1" latinLnBrk="0" hangingPunct="1">
        <a:lnSpc>
          <a:spcPct val="90000"/>
        </a:lnSpc>
        <a:spcBef>
          <a:spcPts val="2100"/>
        </a:spcBef>
        <a:buFontTx/>
        <a:buNone/>
        <a:defRPr sz="8400" kern="1200">
          <a:solidFill>
            <a:schemeClr val="tx1"/>
          </a:solidFill>
          <a:latin typeface="+mn-lt"/>
          <a:ea typeface="+mn-ea"/>
          <a:cs typeface="+mn-cs"/>
        </a:defRPr>
      </a:lvl3pPr>
      <a:lvl4pPr marL="5760720" indent="0" algn="l" defTabSz="3840480" rtl="0" eaLnBrk="1" latinLnBrk="0" hangingPunct="1">
        <a:lnSpc>
          <a:spcPct val="90000"/>
        </a:lnSpc>
        <a:spcBef>
          <a:spcPts val="2100"/>
        </a:spcBef>
        <a:buFontTx/>
        <a:buNone/>
        <a:defRPr sz="7560" kern="1200">
          <a:solidFill>
            <a:schemeClr val="tx1"/>
          </a:solidFill>
          <a:latin typeface="+mn-lt"/>
          <a:ea typeface="+mn-ea"/>
          <a:cs typeface="+mn-cs"/>
        </a:defRPr>
      </a:lvl4pPr>
      <a:lvl5pPr marL="7680960" indent="0" algn="l" defTabSz="3840480" rtl="0" eaLnBrk="1" latinLnBrk="0" hangingPunct="1">
        <a:lnSpc>
          <a:spcPct val="90000"/>
        </a:lnSpc>
        <a:spcBef>
          <a:spcPts val="2100"/>
        </a:spcBef>
        <a:buFontTx/>
        <a:buNone/>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62C9F4F-5FA3-6D4B-861A-EDF3E35B196B}"/>
              </a:ext>
            </a:extLst>
          </p:cNvPr>
          <p:cNvSpPr/>
          <p:nvPr/>
        </p:nvSpPr>
        <p:spPr>
          <a:xfrm>
            <a:off x="26536650" y="7742309"/>
            <a:ext cx="11349990" cy="7908725"/>
          </a:xfrm>
          <a:prstGeom prst="rect">
            <a:avLst/>
          </a:prstGeom>
          <a:solidFill>
            <a:schemeClr val="accent4"/>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9715537-0DDB-F147-A3FE-A745657BF70A}"/>
              </a:ext>
            </a:extLst>
          </p:cNvPr>
          <p:cNvSpPr/>
          <p:nvPr/>
        </p:nvSpPr>
        <p:spPr>
          <a:xfrm>
            <a:off x="426720" y="7742309"/>
            <a:ext cx="11349990" cy="5607636"/>
          </a:xfrm>
          <a:prstGeom prst="rect">
            <a:avLst/>
          </a:prstGeom>
          <a:solidFill>
            <a:schemeClr val="accent4"/>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Placeholder 1">
            <a:extLst>
              <a:ext uri="{FF2B5EF4-FFF2-40B4-BE49-F238E27FC236}">
                <a16:creationId xmlns:a16="http://schemas.microsoft.com/office/drawing/2014/main" id="{0DAFC0C5-293D-774B-A164-21ECED0D5E8C}"/>
              </a:ext>
            </a:extLst>
          </p:cNvPr>
          <p:cNvSpPr txBox="1">
            <a:spLocks/>
          </p:cNvSpPr>
          <p:nvPr/>
        </p:nvSpPr>
        <p:spPr>
          <a:xfrm>
            <a:off x="1058907" y="31440"/>
            <a:ext cx="36286985" cy="3793379"/>
          </a:xfrm>
          <a:prstGeom prst="rect">
            <a:avLst/>
          </a:prstGeom>
        </p:spPr>
        <p:txBody>
          <a:bodyPr vert="horz" lIns="91440" tIns="45720" rIns="91440" bIns="45720" rtlCol="0" anchor="ctr">
            <a:normAutofit/>
          </a:bodyPr>
          <a:lstStyle>
            <a:lvl1pPr algn="ctr" defTabSz="3840480" rtl="0" eaLnBrk="1" latinLnBrk="0" hangingPunct="1">
              <a:lnSpc>
                <a:spcPct val="90000"/>
              </a:lnSpc>
              <a:spcBef>
                <a:spcPct val="0"/>
              </a:spcBef>
              <a:buNone/>
              <a:defRPr sz="25200" b="1" kern="1200">
                <a:solidFill>
                  <a:schemeClr val="bg1">
                    <a:lumMod val="95000"/>
                  </a:schemeClr>
                </a:solidFill>
                <a:latin typeface="+mj-lt"/>
                <a:ea typeface="+mj-ea"/>
                <a:cs typeface="+mj-cs"/>
              </a:defRPr>
            </a:lvl1pPr>
          </a:lstStyle>
          <a:p>
            <a:pPr>
              <a:lnSpc>
                <a:spcPct val="100000"/>
              </a:lnSpc>
            </a:pPr>
            <a:r>
              <a:rPr lang="en-US" sz="10500" dirty="0"/>
              <a:t>Title, in sentence case (Not Title Case and NOT</a:t>
            </a:r>
            <a:br>
              <a:rPr lang="en-US" sz="10500" dirty="0"/>
            </a:br>
            <a:r>
              <a:rPr lang="en-US" sz="10500" dirty="0"/>
              <a:t>ALL CAPS), two lines max, font size ±105 points</a:t>
            </a:r>
          </a:p>
        </p:txBody>
      </p:sp>
      <p:sp>
        <p:nvSpPr>
          <p:cNvPr id="7" name="TextBox 6">
            <a:extLst>
              <a:ext uri="{FF2B5EF4-FFF2-40B4-BE49-F238E27FC236}">
                <a16:creationId xmlns:a16="http://schemas.microsoft.com/office/drawing/2014/main" id="{B3349AA3-07F9-0D48-B30A-E4FC788B5A82}"/>
              </a:ext>
            </a:extLst>
          </p:cNvPr>
          <p:cNvSpPr txBox="1"/>
          <p:nvPr/>
        </p:nvSpPr>
        <p:spPr>
          <a:xfrm>
            <a:off x="1058907" y="3996274"/>
            <a:ext cx="36286985" cy="1200329"/>
          </a:xfrm>
          <a:prstGeom prst="rect">
            <a:avLst/>
          </a:prstGeom>
          <a:noFill/>
        </p:spPr>
        <p:txBody>
          <a:bodyPr wrap="square" rtlCol="0">
            <a:spAutoFit/>
          </a:bodyPr>
          <a:lstStyle/>
          <a:p>
            <a:pPr algn="ctr"/>
            <a:r>
              <a:rPr lang="en-US" sz="7200" dirty="0">
                <a:solidFill>
                  <a:schemeClr val="accent4"/>
                </a:solidFill>
                <a:latin typeface="+mj-lt"/>
              </a:rPr>
              <a:t>Authors and affiliations, font size ±72 points</a:t>
            </a:r>
          </a:p>
        </p:txBody>
      </p:sp>
      <p:sp>
        <p:nvSpPr>
          <p:cNvPr id="8" name="TextBox 7">
            <a:extLst>
              <a:ext uri="{FF2B5EF4-FFF2-40B4-BE49-F238E27FC236}">
                <a16:creationId xmlns:a16="http://schemas.microsoft.com/office/drawing/2014/main" id="{E6CE1C03-8EAC-AB4C-B3CB-FA6F30B9CBC7}"/>
              </a:ext>
            </a:extLst>
          </p:cNvPr>
          <p:cNvSpPr txBox="1"/>
          <p:nvPr/>
        </p:nvSpPr>
        <p:spPr>
          <a:xfrm>
            <a:off x="1058907" y="5815735"/>
            <a:ext cx="36286985" cy="1015663"/>
          </a:xfrm>
          <a:prstGeom prst="rect">
            <a:avLst/>
          </a:prstGeom>
          <a:noFill/>
        </p:spPr>
        <p:txBody>
          <a:bodyPr wrap="square" rtlCol="0">
            <a:spAutoFit/>
          </a:bodyPr>
          <a:lstStyle/>
          <a:p>
            <a:pPr algn="ctr"/>
            <a:r>
              <a:rPr lang="en-US" sz="6000" dirty="0">
                <a:solidFill>
                  <a:schemeClr val="accent4"/>
                </a:solidFill>
                <a:latin typeface="+mj-lt"/>
              </a:rPr>
              <a:t>Contact information, font size ±60 points</a:t>
            </a:r>
          </a:p>
        </p:txBody>
      </p:sp>
      <p:sp>
        <p:nvSpPr>
          <p:cNvPr id="10" name="Text Placeholder 2">
            <a:extLst>
              <a:ext uri="{FF2B5EF4-FFF2-40B4-BE49-F238E27FC236}">
                <a16:creationId xmlns:a16="http://schemas.microsoft.com/office/drawing/2014/main" id="{E0D99D3D-1935-5042-8091-108F3E37BC10}"/>
              </a:ext>
            </a:extLst>
          </p:cNvPr>
          <p:cNvSpPr txBox="1">
            <a:spLocks/>
          </p:cNvSpPr>
          <p:nvPr/>
        </p:nvSpPr>
        <p:spPr>
          <a:xfrm>
            <a:off x="548640" y="9037958"/>
            <a:ext cx="11228070" cy="4342658"/>
          </a:xfrm>
          <a:prstGeom prst="rect">
            <a:avLst/>
          </a:prstGeom>
        </p:spPr>
        <p:txBody>
          <a:bodyPr vert="horz" wrap="square" lIns="91440" tIns="45720" rIns="91440" bIns="45720" rtlCol="0">
            <a:noAutofit/>
          </a:bodyPr>
          <a:lstStyle>
            <a:lvl1pPr marL="0" indent="0" algn="l" defTabSz="3840480" rtl="0" eaLnBrk="1" latinLnBrk="0" hangingPunct="1">
              <a:lnSpc>
                <a:spcPct val="90000"/>
              </a:lnSpc>
              <a:spcBef>
                <a:spcPts val="4200"/>
              </a:spcBef>
              <a:buFontTx/>
              <a:buNone/>
              <a:defRPr lang="en-US" sz="7200" b="1" i="0" u="none" strike="noStrike" kern="1200" smtClean="0">
                <a:solidFill>
                  <a:schemeClr val="tx1"/>
                </a:solidFill>
                <a:effectLst/>
                <a:latin typeface="+mj-lt"/>
                <a:ea typeface="+mn-ea"/>
                <a:cs typeface="+mn-cs"/>
              </a:defRPr>
            </a:lvl1pPr>
            <a:lvl2pPr marL="1920240" indent="0" algn="l" defTabSz="3840480" rtl="0" eaLnBrk="1" latinLnBrk="0" hangingPunct="1">
              <a:lnSpc>
                <a:spcPct val="90000"/>
              </a:lnSpc>
              <a:spcBef>
                <a:spcPts val="2100"/>
              </a:spcBef>
              <a:buFontTx/>
              <a:buNone/>
              <a:defRPr sz="10080" kern="1200">
                <a:solidFill>
                  <a:schemeClr val="tx1"/>
                </a:solidFill>
                <a:latin typeface="+mn-lt"/>
                <a:ea typeface="+mn-ea"/>
                <a:cs typeface="+mn-cs"/>
              </a:defRPr>
            </a:lvl2pPr>
            <a:lvl3pPr marL="3840480" indent="0" algn="l" defTabSz="3840480" rtl="0" eaLnBrk="1" latinLnBrk="0" hangingPunct="1">
              <a:lnSpc>
                <a:spcPct val="90000"/>
              </a:lnSpc>
              <a:spcBef>
                <a:spcPts val="2100"/>
              </a:spcBef>
              <a:buFontTx/>
              <a:buNone/>
              <a:defRPr sz="8400" kern="1200">
                <a:solidFill>
                  <a:schemeClr val="tx1"/>
                </a:solidFill>
                <a:latin typeface="+mn-lt"/>
                <a:ea typeface="+mn-ea"/>
                <a:cs typeface="+mn-cs"/>
              </a:defRPr>
            </a:lvl3pPr>
            <a:lvl4pPr marL="5760720" indent="0" algn="l" defTabSz="3840480" rtl="0" eaLnBrk="1" latinLnBrk="0" hangingPunct="1">
              <a:lnSpc>
                <a:spcPct val="90000"/>
              </a:lnSpc>
              <a:spcBef>
                <a:spcPts val="2100"/>
              </a:spcBef>
              <a:buFontTx/>
              <a:buNone/>
              <a:defRPr sz="7560" kern="1200">
                <a:solidFill>
                  <a:schemeClr val="tx1"/>
                </a:solidFill>
                <a:latin typeface="+mn-lt"/>
                <a:ea typeface="+mn-ea"/>
                <a:cs typeface="+mn-cs"/>
              </a:defRPr>
            </a:lvl4pPr>
            <a:lvl5pPr marL="7680960" indent="0" algn="l" defTabSz="3840480" rtl="0" eaLnBrk="1" latinLnBrk="0" hangingPunct="1">
              <a:lnSpc>
                <a:spcPct val="90000"/>
              </a:lnSpc>
              <a:spcBef>
                <a:spcPts val="2100"/>
              </a:spcBef>
              <a:buFontTx/>
              <a:buNone/>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a:lstStyle>
          <a:p>
            <a:pPr lvl="0"/>
            <a:r>
              <a:rPr lang="en-US" sz="3200" b="0" dirty="0">
                <a:latin typeface="+mn-lt"/>
              </a:rPr>
              <a:t>Two or three sentences to hook your viewer. Consider your audience. Are you presenting to experts, or a mixed audience?</a:t>
            </a:r>
          </a:p>
          <a:p>
            <a:pPr lvl="0"/>
            <a:r>
              <a:rPr lang="en-US" sz="3200" b="0" dirty="0">
                <a:latin typeface="+mn-lt"/>
              </a:rPr>
              <a:t>Typography research has shown that body text is easier to read if you use a serif font. 32 points.</a:t>
            </a:r>
          </a:p>
          <a:p>
            <a:pPr lvl="0"/>
            <a:r>
              <a:rPr lang="en-US" sz="3200" dirty="0">
                <a:latin typeface="+mn-lt"/>
              </a:rPr>
              <a:t>Keep in mind that people read left to right and top to bottom. </a:t>
            </a:r>
            <a:r>
              <a:rPr lang="en-US" sz="3200" b="0" dirty="0">
                <a:latin typeface="+mn-lt"/>
              </a:rPr>
              <a:t>Give the reader clues on how to travel through the components.</a:t>
            </a:r>
          </a:p>
        </p:txBody>
      </p:sp>
      <p:sp>
        <p:nvSpPr>
          <p:cNvPr id="11" name="Rectangle 10">
            <a:extLst>
              <a:ext uri="{FF2B5EF4-FFF2-40B4-BE49-F238E27FC236}">
                <a16:creationId xmlns:a16="http://schemas.microsoft.com/office/drawing/2014/main" id="{6503CBFD-1445-B24E-BC10-A862A27839A0}"/>
              </a:ext>
            </a:extLst>
          </p:cNvPr>
          <p:cNvSpPr/>
          <p:nvPr/>
        </p:nvSpPr>
        <p:spPr>
          <a:xfrm>
            <a:off x="426720" y="13791676"/>
            <a:ext cx="11349990" cy="7022631"/>
          </a:xfrm>
          <a:prstGeom prst="rect">
            <a:avLst/>
          </a:prstGeom>
          <a:solidFill>
            <a:schemeClr val="accent4"/>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a:extLst>
              <a:ext uri="{FF2B5EF4-FFF2-40B4-BE49-F238E27FC236}">
                <a16:creationId xmlns:a16="http://schemas.microsoft.com/office/drawing/2014/main" id="{7063687B-BC14-8345-89A4-9908F712EF52}"/>
              </a:ext>
            </a:extLst>
          </p:cNvPr>
          <p:cNvSpPr txBox="1">
            <a:spLocks/>
          </p:cNvSpPr>
          <p:nvPr/>
        </p:nvSpPr>
        <p:spPr>
          <a:xfrm>
            <a:off x="548640" y="14990336"/>
            <a:ext cx="11228070" cy="1321396"/>
          </a:xfrm>
          <a:prstGeom prst="rect">
            <a:avLst/>
          </a:prstGeom>
        </p:spPr>
        <p:txBody>
          <a:bodyPr vert="horz" wrap="square" lIns="91440" tIns="45720" rIns="91440" bIns="45720" rtlCol="0">
            <a:normAutofit/>
          </a:bodyPr>
          <a:lstStyle>
            <a:lvl1pPr marL="0" indent="0" algn="l" defTabSz="3840480" rtl="0" eaLnBrk="1" latinLnBrk="0" hangingPunct="1">
              <a:lnSpc>
                <a:spcPct val="90000"/>
              </a:lnSpc>
              <a:spcBef>
                <a:spcPts val="4200"/>
              </a:spcBef>
              <a:buFontTx/>
              <a:buNone/>
              <a:defRPr lang="en-US" sz="7200" b="1" i="0" u="none" strike="noStrike" kern="1200" smtClean="0">
                <a:solidFill>
                  <a:schemeClr val="tx1"/>
                </a:solidFill>
                <a:effectLst/>
                <a:latin typeface="+mj-lt"/>
                <a:ea typeface="+mn-ea"/>
                <a:cs typeface="+mn-cs"/>
              </a:defRPr>
            </a:lvl1pPr>
            <a:lvl2pPr marL="1920240" indent="0" algn="l" defTabSz="3840480" rtl="0" eaLnBrk="1" latinLnBrk="0" hangingPunct="1">
              <a:lnSpc>
                <a:spcPct val="90000"/>
              </a:lnSpc>
              <a:spcBef>
                <a:spcPts val="2100"/>
              </a:spcBef>
              <a:buFontTx/>
              <a:buNone/>
              <a:defRPr sz="10080" kern="1200">
                <a:solidFill>
                  <a:schemeClr val="tx1"/>
                </a:solidFill>
                <a:latin typeface="+mn-lt"/>
                <a:ea typeface="+mn-ea"/>
                <a:cs typeface="+mn-cs"/>
              </a:defRPr>
            </a:lvl2pPr>
            <a:lvl3pPr marL="3840480" indent="0" algn="l" defTabSz="3840480" rtl="0" eaLnBrk="1" latinLnBrk="0" hangingPunct="1">
              <a:lnSpc>
                <a:spcPct val="90000"/>
              </a:lnSpc>
              <a:spcBef>
                <a:spcPts val="2100"/>
              </a:spcBef>
              <a:buFontTx/>
              <a:buNone/>
              <a:defRPr sz="8400" kern="1200">
                <a:solidFill>
                  <a:schemeClr val="tx1"/>
                </a:solidFill>
                <a:latin typeface="+mn-lt"/>
                <a:ea typeface="+mn-ea"/>
                <a:cs typeface="+mn-cs"/>
              </a:defRPr>
            </a:lvl3pPr>
            <a:lvl4pPr marL="5760720" indent="0" algn="l" defTabSz="3840480" rtl="0" eaLnBrk="1" latinLnBrk="0" hangingPunct="1">
              <a:lnSpc>
                <a:spcPct val="90000"/>
              </a:lnSpc>
              <a:spcBef>
                <a:spcPts val="2100"/>
              </a:spcBef>
              <a:buFontTx/>
              <a:buNone/>
              <a:defRPr sz="7560" kern="1200">
                <a:solidFill>
                  <a:schemeClr val="tx1"/>
                </a:solidFill>
                <a:latin typeface="+mn-lt"/>
                <a:ea typeface="+mn-ea"/>
                <a:cs typeface="+mn-cs"/>
              </a:defRPr>
            </a:lvl4pPr>
            <a:lvl5pPr marL="7680960" indent="0" algn="l" defTabSz="3840480" rtl="0" eaLnBrk="1" latinLnBrk="0" hangingPunct="1">
              <a:lnSpc>
                <a:spcPct val="90000"/>
              </a:lnSpc>
              <a:spcBef>
                <a:spcPts val="2100"/>
              </a:spcBef>
              <a:buFontTx/>
              <a:buNone/>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a:lstStyle>
          <a:p>
            <a:pPr lvl="0"/>
            <a:r>
              <a:rPr lang="en-US" sz="3200" b="0" dirty="0">
                <a:latin typeface="+mn-lt"/>
              </a:rPr>
              <a:t>Be brief. Use photos and illustrations to convey your experimental approach. Images say more than words.</a:t>
            </a:r>
          </a:p>
        </p:txBody>
      </p:sp>
      <p:sp>
        <p:nvSpPr>
          <p:cNvPr id="13" name="Text Placeholder 2">
            <a:extLst>
              <a:ext uri="{FF2B5EF4-FFF2-40B4-BE49-F238E27FC236}">
                <a16:creationId xmlns:a16="http://schemas.microsoft.com/office/drawing/2014/main" id="{E06BA166-809E-3F4D-BAAC-2A187019A150}"/>
              </a:ext>
            </a:extLst>
          </p:cNvPr>
          <p:cNvSpPr txBox="1">
            <a:spLocks/>
          </p:cNvSpPr>
          <p:nvPr/>
        </p:nvSpPr>
        <p:spPr>
          <a:xfrm>
            <a:off x="548640" y="14019004"/>
            <a:ext cx="11228070" cy="823458"/>
          </a:xfrm>
          <a:prstGeom prst="rect">
            <a:avLst/>
          </a:prstGeom>
        </p:spPr>
        <p:txBody>
          <a:bodyPr vert="horz" lIns="91440" tIns="45720" rIns="91440" bIns="45720" rtlCol="0">
            <a:normAutofit lnSpcReduction="10000"/>
          </a:bodyPr>
          <a:lstStyle>
            <a:lvl1pPr marL="0" indent="0" algn="l" defTabSz="3840480" rtl="0" eaLnBrk="1" latinLnBrk="0" hangingPunct="1">
              <a:lnSpc>
                <a:spcPct val="90000"/>
              </a:lnSpc>
              <a:spcBef>
                <a:spcPts val="4200"/>
              </a:spcBef>
              <a:buFontTx/>
              <a:buNone/>
              <a:defRPr lang="en-US" sz="6000" b="1" i="0" u="none" strike="noStrike" kern="1200" smtClean="0">
                <a:solidFill>
                  <a:schemeClr val="tx1"/>
                </a:solidFill>
                <a:effectLst/>
                <a:latin typeface="+mj-lt"/>
                <a:ea typeface="+mn-ea"/>
                <a:cs typeface="+mn-cs"/>
              </a:defRPr>
            </a:lvl1pPr>
            <a:lvl2pPr marL="1920240" indent="0" algn="l" defTabSz="3840480" rtl="0" eaLnBrk="1" latinLnBrk="0" hangingPunct="1">
              <a:lnSpc>
                <a:spcPct val="90000"/>
              </a:lnSpc>
              <a:spcBef>
                <a:spcPts val="2100"/>
              </a:spcBef>
              <a:buFontTx/>
              <a:buNone/>
              <a:defRPr sz="10080" kern="1200">
                <a:solidFill>
                  <a:schemeClr val="tx1"/>
                </a:solidFill>
                <a:latin typeface="+mn-lt"/>
                <a:ea typeface="+mn-ea"/>
                <a:cs typeface="+mn-cs"/>
              </a:defRPr>
            </a:lvl2pPr>
            <a:lvl3pPr marL="3840480" indent="0" algn="l" defTabSz="3840480" rtl="0" eaLnBrk="1" latinLnBrk="0" hangingPunct="1">
              <a:lnSpc>
                <a:spcPct val="90000"/>
              </a:lnSpc>
              <a:spcBef>
                <a:spcPts val="2100"/>
              </a:spcBef>
              <a:buFontTx/>
              <a:buNone/>
              <a:defRPr sz="8400" kern="1200">
                <a:solidFill>
                  <a:schemeClr val="tx1"/>
                </a:solidFill>
                <a:latin typeface="+mn-lt"/>
                <a:ea typeface="+mn-ea"/>
                <a:cs typeface="+mn-cs"/>
              </a:defRPr>
            </a:lvl3pPr>
            <a:lvl4pPr marL="5760720" indent="0" algn="l" defTabSz="3840480" rtl="0" eaLnBrk="1" latinLnBrk="0" hangingPunct="1">
              <a:lnSpc>
                <a:spcPct val="90000"/>
              </a:lnSpc>
              <a:spcBef>
                <a:spcPts val="2100"/>
              </a:spcBef>
              <a:buFontTx/>
              <a:buNone/>
              <a:defRPr sz="7560" kern="1200">
                <a:solidFill>
                  <a:schemeClr val="tx1"/>
                </a:solidFill>
                <a:latin typeface="+mn-lt"/>
                <a:ea typeface="+mn-ea"/>
                <a:cs typeface="+mn-cs"/>
              </a:defRPr>
            </a:lvl4pPr>
            <a:lvl5pPr marL="7680960" indent="0" algn="l" defTabSz="3840480" rtl="0" eaLnBrk="1" latinLnBrk="0" hangingPunct="1">
              <a:lnSpc>
                <a:spcPct val="90000"/>
              </a:lnSpc>
              <a:spcBef>
                <a:spcPts val="2100"/>
              </a:spcBef>
              <a:buFontTx/>
              <a:buNone/>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a:lstStyle>
          <a:p>
            <a:r>
              <a:rPr lang="en-US" dirty="0"/>
              <a:t>Materials and methods</a:t>
            </a:r>
          </a:p>
        </p:txBody>
      </p:sp>
      <p:sp>
        <p:nvSpPr>
          <p:cNvPr id="14" name="TextBox 13">
            <a:extLst>
              <a:ext uri="{FF2B5EF4-FFF2-40B4-BE49-F238E27FC236}">
                <a16:creationId xmlns:a16="http://schemas.microsoft.com/office/drawing/2014/main" id="{BEFC8C7E-1880-1D48-BF77-343A0E86B786}"/>
              </a:ext>
            </a:extLst>
          </p:cNvPr>
          <p:cNvSpPr txBox="1"/>
          <p:nvPr/>
        </p:nvSpPr>
        <p:spPr>
          <a:xfrm>
            <a:off x="8625839" y="16007941"/>
            <a:ext cx="3310985" cy="4524315"/>
          </a:xfrm>
          <a:prstGeom prst="rect">
            <a:avLst/>
          </a:prstGeom>
          <a:noFill/>
        </p:spPr>
        <p:txBody>
          <a:bodyPr wrap="square" rtlCol="0">
            <a:spAutoFit/>
          </a:bodyPr>
          <a:lstStyle/>
          <a:p>
            <a:r>
              <a:rPr lang="en-US" sz="3200" b="1" dirty="0"/>
              <a:t>Figure 1. </a:t>
            </a:r>
          </a:p>
          <a:p>
            <a:r>
              <a:rPr lang="en-US" sz="3200" dirty="0"/>
              <a:t>Use quality images. 300 dpi at 100%. Web files are insufficient resolution. Cite your source.</a:t>
            </a:r>
          </a:p>
          <a:p>
            <a:r>
              <a:rPr lang="en-US" sz="3200" i="1" dirty="0"/>
              <a:t>Photo from UW-Madison Archive</a:t>
            </a:r>
          </a:p>
        </p:txBody>
      </p:sp>
      <p:pic>
        <p:nvPicPr>
          <p:cNvPr id="15" name="Picture 14">
            <a:extLst>
              <a:ext uri="{FF2B5EF4-FFF2-40B4-BE49-F238E27FC236}">
                <a16:creationId xmlns:a16="http://schemas.microsoft.com/office/drawing/2014/main" id="{0C418D5F-A5A2-7444-824C-BC66F5226145}"/>
              </a:ext>
            </a:extLst>
          </p:cNvPr>
          <p:cNvPicPr>
            <a:picLocks noChangeAspect="1"/>
          </p:cNvPicPr>
          <p:nvPr/>
        </p:nvPicPr>
        <p:blipFill>
          <a:blip r:embed="rId3"/>
          <a:stretch>
            <a:fillRect/>
          </a:stretch>
        </p:blipFill>
        <p:spPr>
          <a:xfrm>
            <a:off x="548640" y="16123920"/>
            <a:ext cx="8077200" cy="4541922"/>
          </a:xfrm>
          <a:prstGeom prst="rect">
            <a:avLst/>
          </a:prstGeom>
        </p:spPr>
      </p:pic>
      <p:sp>
        <p:nvSpPr>
          <p:cNvPr id="16" name="Rectangle 15">
            <a:extLst>
              <a:ext uri="{FF2B5EF4-FFF2-40B4-BE49-F238E27FC236}">
                <a16:creationId xmlns:a16="http://schemas.microsoft.com/office/drawing/2014/main" id="{67CE4871-8915-1346-AF89-97D7216DDADB}"/>
              </a:ext>
            </a:extLst>
          </p:cNvPr>
          <p:cNvSpPr/>
          <p:nvPr/>
        </p:nvSpPr>
        <p:spPr>
          <a:xfrm>
            <a:off x="426720" y="21170611"/>
            <a:ext cx="11349990" cy="13460766"/>
          </a:xfrm>
          <a:prstGeom prst="rect">
            <a:avLst/>
          </a:prstGeom>
          <a:solidFill>
            <a:schemeClr val="accent4"/>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
            <a:extLst>
              <a:ext uri="{FF2B5EF4-FFF2-40B4-BE49-F238E27FC236}">
                <a16:creationId xmlns:a16="http://schemas.microsoft.com/office/drawing/2014/main" id="{44AC43BA-1676-754A-B701-C1FC852D0CF1}"/>
              </a:ext>
            </a:extLst>
          </p:cNvPr>
          <p:cNvSpPr txBox="1">
            <a:spLocks/>
          </p:cNvSpPr>
          <p:nvPr/>
        </p:nvSpPr>
        <p:spPr>
          <a:xfrm>
            <a:off x="548640" y="21411511"/>
            <a:ext cx="11228070" cy="823458"/>
          </a:xfrm>
          <a:prstGeom prst="rect">
            <a:avLst/>
          </a:prstGeom>
        </p:spPr>
        <p:txBody>
          <a:bodyPr vert="horz" lIns="91440" tIns="45720" rIns="91440" bIns="45720" rtlCol="0">
            <a:normAutofit fontScale="92500" lnSpcReduction="10000"/>
          </a:bodyPr>
          <a:lstStyle>
            <a:lvl1pPr marL="0" indent="0" algn="l" defTabSz="3840480" rtl="0" eaLnBrk="1" latinLnBrk="0" hangingPunct="1">
              <a:lnSpc>
                <a:spcPct val="90000"/>
              </a:lnSpc>
              <a:spcBef>
                <a:spcPts val="4200"/>
              </a:spcBef>
              <a:buFontTx/>
              <a:buNone/>
              <a:defRPr lang="en-US" sz="6000" b="1" i="0" u="none" strike="noStrike" kern="1200" smtClean="0">
                <a:solidFill>
                  <a:schemeClr val="tx1"/>
                </a:solidFill>
                <a:effectLst/>
                <a:latin typeface="+mj-lt"/>
                <a:ea typeface="+mn-ea"/>
                <a:cs typeface="+mn-cs"/>
              </a:defRPr>
            </a:lvl1pPr>
            <a:lvl2pPr marL="1920240" indent="0" algn="l" defTabSz="3840480" rtl="0" eaLnBrk="1" latinLnBrk="0" hangingPunct="1">
              <a:lnSpc>
                <a:spcPct val="90000"/>
              </a:lnSpc>
              <a:spcBef>
                <a:spcPts val="2100"/>
              </a:spcBef>
              <a:buFontTx/>
              <a:buNone/>
              <a:defRPr sz="10080" kern="1200">
                <a:solidFill>
                  <a:schemeClr val="tx1"/>
                </a:solidFill>
                <a:latin typeface="+mn-lt"/>
                <a:ea typeface="+mn-ea"/>
                <a:cs typeface="+mn-cs"/>
              </a:defRPr>
            </a:lvl2pPr>
            <a:lvl3pPr marL="3840480" indent="0" algn="l" defTabSz="3840480" rtl="0" eaLnBrk="1" latinLnBrk="0" hangingPunct="1">
              <a:lnSpc>
                <a:spcPct val="90000"/>
              </a:lnSpc>
              <a:spcBef>
                <a:spcPts val="2100"/>
              </a:spcBef>
              <a:buFontTx/>
              <a:buNone/>
              <a:defRPr sz="8400" kern="1200">
                <a:solidFill>
                  <a:schemeClr val="tx1"/>
                </a:solidFill>
                <a:latin typeface="+mn-lt"/>
                <a:ea typeface="+mn-ea"/>
                <a:cs typeface="+mn-cs"/>
              </a:defRPr>
            </a:lvl3pPr>
            <a:lvl4pPr marL="5760720" indent="0" algn="l" defTabSz="3840480" rtl="0" eaLnBrk="1" latinLnBrk="0" hangingPunct="1">
              <a:lnSpc>
                <a:spcPct val="90000"/>
              </a:lnSpc>
              <a:spcBef>
                <a:spcPts val="2100"/>
              </a:spcBef>
              <a:buFontTx/>
              <a:buNone/>
              <a:defRPr sz="7560" kern="1200">
                <a:solidFill>
                  <a:schemeClr val="tx1"/>
                </a:solidFill>
                <a:latin typeface="+mn-lt"/>
                <a:ea typeface="+mn-ea"/>
                <a:cs typeface="+mn-cs"/>
              </a:defRPr>
            </a:lvl4pPr>
            <a:lvl5pPr marL="7680960" indent="0" algn="l" defTabSz="3840480" rtl="0" eaLnBrk="1" latinLnBrk="0" hangingPunct="1">
              <a:lnSpc>
                <a:spcPct val="90000"/>
              </a:lnSpc>
              <a:spcBef>
                <a:spcPts val="2100"/>
              </a:spcBef>
              <a:buFontTx/>
              <a:buNone/>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a:lstStyle>
          <a:p>
            <a:r>
              <a:rPr lang="en-US" dirty="0"/>
              <a:t>Layout</a:t>
            </a:r>
          </a:p>
        </p:txBody>
      </p:sp>
      <p:sp>
        <p:nvSpPr>
          <p:cNvPr id="18" name="Text Placeholder 2">
            <a:extLst>
              <a:ext uri="{FF2B5EF4-FFF2-40B4-BE49-F238E27FC236}">
                <a16:creationId xmlns:a16="http://schemas.microsoft.com/office/drawing/2014/main" id="{802D61D4-8BEE-F64E-99AE-185EEB400D2F}"/>
              </a:ext>
            </a:extLst>
          </p:cNvPr>
          <p:cNvSpPr txBox="1">
            <a:spLocks/>
          </p:cNvSpPr>
          <p:nvPr/>
        </p:nvSpPr>
        <p:spPr>
          <a:xfrm>
            <a:off x="548640" y="22336531"/>
            <a:ext cx="11228070" cy="4233280"/>
          </a:xfrm>
          <a:prstGeom prst="rect">
            <a:avLst/>
          </a:prstGeom>
        </p:spPr>
        <p:txBody>
          <a:bodyPr vert="horz" wrap="square" lIns="91440" tIns="45720" rIns="91440" bIns="45720" rtlCol="0">
            <a:noAutofit/>
          </a:bodyPr>
          <a:lstStyle>
            <a:lvl1pPr marL="0" indent="0" algn="l" defTabSz="3840480" rtl="0" eaLnBrk="1" latinLnBrk="0" hangingPunct="1">
              <a:lnSpc>
                <a:spcPct val="90000"/>
              </a:lnSpc>
              <a:spcBef>
                <a:spcPts val="4200"/>
              </a:spcBef>
              <a:buFontTx/>
              <a:buNone/>
              <a:defRPr lang="en-US" sz="7200" b="1" i="0" u="none" strike="noStrike" kern="1200" smtClean="0">
                <a:solidFill>
                  <a:schemeClr val="tx1"/>
                </a:solidFill>
                <a:effectLst/>
                <a:latin typeface="+mj-lt"/>
                <a:ea typeface="+mn-ea"/>
                <a:cs typeface="+mn-cs"/>
              </a:defRPr>
            </a:lvl1pPr>
            <a:lvl2pPr marL="1920240" indent="0" algn="l" defTabSz="3840480" rtl="0" eaLnBrk="1" latinLnBrk="0" hangingPunct="1">
              <a:lnSpc>
                <a:spcPct val="90000"/>
              </a:lnSpc>
              <a:spcBef>
                <a:spcPts val="2100"/>
              </a:spcBef>
              <a:buFontTx/>
              <a:buNone/>
              <a:defRPr sz="10080" kern="1200">
                <a:solidFill>
                  <a:schemeClr val="tx1"/>
                </a:solidFill>
                <a:latin typeface="+mn-lt"/>
                <a:ea typeface="+mn-ea"/>
                <a:cs typeface="+mn-cs"/>
              </a:defRPr>
            </a:lvl2pPr>
            <a:lvl3pPr marL="3840480" indent="0" algn="l" defTabSz="3840480" rtl="0" eaLnBrk="1" latinLnBrk="0" hangingPunct="1">
              <a:lnSpc>
                <a:spcPct val="90000"/>
              </a:lnSpc>
              <a:spcBef>
                <a:spcPts val="2100"/>
              </a:spcBef>
              <a:buFontTx/>
              <a:buNone/>
              <a:defRPr sz="8400" kern="1200">
                <a:solidFill>
                  <a:schemeClr val="tx1"/>
                </a:solidFill>
                <a:latin typeface="+mn-lt"/>
                <a:ea typeface="+mn-ea"/>
                <a:cs typeface="+mn-cs"/>
              </a:defRPr>
            </a:lvl3pPr>
            <a:lvl4pPr marL="5760720" indent="0" algn="l" defTabSz="3840480" rtl="0" eaLnBrk="1" latinLnBrk="0" hangingPunct="1">
              <a:lnSpc>
                <a:spcPct val="90000"/>
              </a:lnSpc>
              <a:spcBef>
                <a:spcPts val="2100"/>
              </a:spcBef>
              <a:buFontTx/>
              <a:buNone/>
              <a:defRPr sz="7560" kern="1200">
                <a:solidFill>
                  <a:schemeClr val="tx1"/>
                </a:solidFill>
                <a:latin typeface="+mn-lt"/>
                <a:ea typeface="+mn-ea"/>
                <a:cs typeface="+mn-cs"/>
              </a:defRPr>
            </a:lvl4pPr>
            <a:lvl5pPr marL="7680960" indent="0" algn="l" defTabSz="3840480" rtl="0" eaLnBrk="1" latinLnBrk="0" hangingPunct="1">
              <a:lnSpc>
                <a:spcPct val="90000"/>
              </a:lnSpc>
              <a:spcBef>
                <a:spcPts val="2100"/>
              </a:spcBef>
              <a:buFontTx/>
              <a:buNone/>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a:lstStyle>
          <a:p>
            <a:pPr lvl="0"/>
            <a:r>
              <a:rPr lang="en-US" sz="3200" b="0" dirty="0">
                <a:latin typeface="+mn-lt"/>
              </a:rPr>
              <a:t>There are many options for layout. Keep in mind that your goal is to have your research stand out. Will you be standing by your poster to explain in person? Will it stand alone?</a:t>
            </a:r>
          </a:p>
          <a:p>
            <a:pPr lvl="0"/>
            <a:r>
              <a:rPr lang="en-US" sz="3200" b="0" dirty="0">
                <a:latin typeface="+mn-lt"/>
              </a:rPr>
              <a:t>Make sure your fonts are the same size. Padding around text makes it easier to read. Make sure alignments and spacing are consistent. The “align” tool is your best friend. (Arrange &gt; Align)</a:t>
            </a:r>
          </a:p>
          <a:p>
            <a:pPr lvl="0"/>
            <a:r>
              <a:rPr lang="en-US" sz="3200" b="0" dirty="0">
                <a:latin typeface="+mn-lt"/>
              </a:rPr>
              <a:t>Aim for 500 words </a:t>
            </a:r>
            <a:r>
              <a:rPr lang="en-US" sz="3200" dirty="0">
                <a:latin typeface="+mn-lt"/>
              </a:rPr>
              <a:t>total</a:t>
            </a:r>
            <a:r>
              <a:rPr lang="en-US" sz="3200" b="0" dirty="0">
                <a:latin typeface="+mn-lt"/>
              </a:rPr>
              <a:t>. </a:t>
            </a:r>
          </a:p>
          <a:p>
            <a:pPr lvl="0"/>
            <a:r>
              <a:rPr lang="en-US" sz="3200" b="1" dirty="0">
                <a:latin typeface="+mn-lt"/>
              </a:rPr>
              <a:t>Find out the meeting size requirements! </a:t>
            </a:r>
            <a:r>
              <a:rPr lang="en-US" sz="3200" b="0" dirty="0">
                <a:latin typeface="+mn-lt"/>
              </a:rPr>
              <a:t>Layout options: </a:t>
            </a:r>
          </a:p>
        </p:txBody>
      </p:sp>
      <p:sp>
        <p:nvSpPr>
          <p:cNvPr id="19" name="Rectangle 18">
            <a:extLst>
              <a:ext uri="{FF2B5EF4-FFF2-40B4-BE49-F238E27FC236}">
                <a16:creationId xmlns:a16="http://schemas.microsoft.com/office/drawing/2014/main" id="{C96EB5A9-A216-3045-9C44-66C5CB72C030}"/>
              </a:ext>
            </a:extLst>
          </p:cNvPr>
          <p:cNvSpPr/>
          <p:nvPr/>
        </p:nvSpPr>
        <p:spPr>
          <a:xfrm>
            <a:off x="807581" y="27842511"/>
            <a:ext cx="4784651" cy="306217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950310F-250A-4846-964C-97FB4D8079B8}"/>
              </a:ext>
            </a:extLst>
          </p:cNvPr>
          <p:cNvSpPr/>
          <p:nvPr/>
        </p:nvSpPr>
        <p:spPr>
          <a:xfrm>
            <a:off x="807581" y="27842510"/>
            <a:ext cx="4784651" cy="55978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7BBEDC0-3219-4242-A2A2-CE8433DB2E66}"/>
              </a:ext>
            </a:extLst>
          </p:cNvPr>
          <p:cNvSpPr/>
          <p:nvPr/>
        </p:nvSpPr>
        <p:spPr>
          <a:xfrm>
            <a:off x="807747" y="28399757"/>
            <a:ext cx="1127216" cy="250493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D730809-CB6C-FA46-BEAE-E32F396CA66C}"/>
              </a:ext>
            </a:extLst>
          </p:cNvPr>
          <p:cNvSpPr/>
          <p:nvPr/>
        </p:nvSpPr>
        <p:spPr>
          <a:xfrm>
            <a:off x="4465346" y="28399757"/>
            <a:ext cx="1127216" cy="250493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89E87E3-DF6C-7A4C-A357-2C215DF54DF4}"/>
              </a:ext>
            </a:extLst>
          </p:cNvPr>
          <p:cNvSpPr/>
          <p:nvPr/>
        </p:nvSpPr>
        <p:spPr>
          <a:xfrm>
            <a:off x="6527898" y="27842511"/>
            <a:ext cx="4784651" cy="306217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3002DA0-3D1A-C747-90AA-AB249C8D72EF}"/>
              </a:ext>
            </a:extLst>
          </p:cNvPr>
          <p:cNvSpPr/>
          <p:nvPr/>
        </p:nvSpPr>
        <p:spPr>
          <a:xfrm>
            <a:off x="6528063" y="27842511"/>
            <a:ext cx="4784651" cy="55978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C3ACD40-C201-D04D-83FC-2A5CC7B4A522}"/>
              </a:ext>
            </a:extLst>
          </p:cNvPr>
          <p:cNvSpPr/>
          <p:nvPr/>
        </p:nvSpPr>
        <p:spPr>
          <a:xfrm>
            <a:off x="6528064" y="28399757"/>
            <a:ext cx="1594716" cy="250493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4DA05B7-E720-C144-88D7-EAA67FCFCC66}"/>
              </a:ext>
            </a:extLst>
          </p:cNvPr>
          <p:cNvSpPr/>
          <p:nvPr/>
        </p:nvSpPr>
        <p:spPr>
          <a:xfrm>
            <a:off x="9696729" y="28399757"/>
            <a:ext cx="1616150" cy="250493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9F8CA16-EFE2-1541-B2D2-F7E09ED3107C}"/>
              </a:ext>
            </a:extLst>
          </p:cNvPr>
          <p:cNvSpPr/>
          <p:nvPr/>
        </p:nvSpPr>
        <p:spPr>
          <a:xfrm>
            <a:off x="807583" y="31241477"/>
            <a:ext cx="4784651" cy="306217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24CA83A-00EB-E943-8D91-4AF8A73BA972}"/>
              </a:ext>
            </a:extLst>
          </p:cNvPr>
          <p:cNvSpPr/>
          <p:nvPr/>
        </p:nvSpPr>
        <p:spPr>
          <a:xfrm>
            <a:off x="807582" y="31241477"/>
            <a:ext cx="4784651" cy="55978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DC9ADEF-3A9F-7242-9C6A-11CDC5B2CEFA}"/>
              </a:ext>
            </a:extLst>
          </p:cNvPr>
          <p:cNvSpPr/>
          <p:nvPr/>
        </p:nvSpPr>
        <p:spPr>
          <a:xfrm>
            <a:off x="807583" y="31798723"/>
            <a:ext cx="1169744" cy="250493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D6F36B7-8A19-1342-97E6-33C259EE4F57}"/>
              </a:ext>
            </a:extLst>
          </p:cNvPr>
          <p:cNvSpPr/>
          <p:nvPr/>
        </p:nvSpPr>
        <p:spPr>
          <a:xfrm>
            <a:off x="4422652" y="31798723"/>
            <a:ext cx="1169745" cy="250493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F3E26E5-45AB-6F4E-91D8-698BD44B6EC9}"/>
              </a:ext>
            </a:extLst>
          </p:cNvPr>
          <p:cNvSpPr/>
          <p:nvPr/>
        </p:nvSpPr>
        <p:spPr>
          <a:xfrm>
            <a:off x="3252906" y="31798723"/>
            <a:ext cx="1169745" cy="250493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C1BAD33-7D41-1A44-B277-2ADFF3FFD295}"/>
              </a:ext>
            </a:extLst>
          </p:cNvPr>
          <p:cNvSpPr/>
          <p:nvPr/>
        </p:nvSpPr>
        <p:spPr>
          <a:xfrm>
            <a:off x="6527899" y="31241477"/>
            <a:ext cx="4784651" cy="306217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FF3E2A8-6AB3-6D41-8BE1-EB2D24ABDEA1}"/>
              </a:ext>
            </a:extLst>
          </p:cNvPr>
          <p:cNvSpPr/>
          <p:nvPr/>
        </p:nvSpPr>
        <p:spPr>
          <a:xfrm>
            <a:off x="6527898" y="31241477"/>
            <a:ext cx="4784651" cy="55978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EE29889-B629-EB42-BB33-2F89D14DCF03}"/>
              </a:ext>
            </a:extLst>
          </p:cNvPr>
          <p:cNvSpPr/>
          <p:nvPr/>
        </p:nvSpPr>
        <p:spPr>
          <a:xfrm>
            <a:off x="8378292" y="33509467"/>
            <a:ext cx="1764513" cy="79418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ED61FD2-FB6A-5943-B029-A67554944094}"/>
              </a:ext>
            </a:extLst>
          </p:cNvPr>
          <p:cNvSpPr/>
          <p:nvPr/>
        </p:nvSpPr>
        <p:spPr>
          <a:xfrm>
            <a:off x="10142968" y="31798723"/>
            <a:ext cx="1169745" cy="250493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2761578-902D-EC47-B41F-612DE98CBAA9}"/>
              </a:ext>
            </a:extLst>
          </p:cNvPr>
          <p:cNvSpPr/>
          <p:nvPr/>
        </p:nvSpPr>
        <p:spPr>
          <a:xfrm rot="5400000">
            <a:off x="7479898" y="30846561"/>
            <a:ext cx="1710744" cy="361506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F205362-4A84-6747-818E-861B49830331}"/>
              </a:ext>
            </a:extLst>
          </p:cNvPr>
          <p:cNvSpPr/>
          <p:nvPr/>
        </p:nvSpPr>
        <p:spPr>
          <a:xfrm>
            <a:off x="12344400" y="7742310"/>
            <a:ext cx="13624560" cy="26889067"/>
          </a:xfrm>
          <a:prstGeom prst="rect">
            <a:avLst/>
          </a:prstGeom>
          <a:solidFill>
            <a:schemeClr val="accent4"/>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18E33B9-8DE2-C643-8185-B3AED1A02AE7}"/>
              </a:ext>
            </a:extLst>
          </p:cNvPr>
          <p:cNvSpPr/>
          <p:nvPr/>
        </p:nvSpPr>
        <p:spPr>
          <a:xfrm>
            <a:off x="26536650" y="16123920"/>
            <a:ext cx="11349990" cy="9503366"/>
          </a:xfrm>
          <a:prstGeom prst="rect">
            <a:avLst/>
          </a:prstGeom>
          <a:solidFill>
            <a:schemeClr val="accent4"/>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860EA50-9EE9-E943-B75C-6EA2578011F3}"/>
              </a:ext>
            </a:extLst>
          </p:cNvPr>
          <p:cNvSpPr/>
          <p:nvPr/>
        </p:nvSpPr>
        <p:spPr>
          <a:xfrm>
            <a:off x="26536650" y="26100172"/>
            <a:ext cx="11349990" cy="3331698"/>
          </a:xfrm>
          <a:prstGeom prst="rect">
            <a:avLst/>
          </a:prstGeom>
          <a:solidFill>
            <a:schemeClr val="accent4"/>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2E3DABAC-A04D-5449-9727-64AE56DE1A10}"/>
              </a:ext>
            </a:extLst>
          </p:cNvPr>
          <p:cNvPicPr>
            <a:picLocks noChangeAspect="1"/>
          </p:cNvPicPr>
          <p:nvPr/>
        </p:nvPicPr>
        <p:blipFill>
          <a:blip r:embed="rId4"/>
          <a:stretch>
            <a:fillRect/>
          </a:stretch>
        </p:blipFill>
        <p:spPr>
          <a:xfrm>
            <a:off x="18333529" y="8046616"/>
            <a:ext cx="7315200" cy="5334000"/>
          </a:xfrm>
          <a:prstGeom prst="rect">
            <a:avLst/>
          </a:prstGeom>
        </p:spPr>
      </p:pic>
      <p:sp>
        <p:nvSpPr>
          <p:cNvPr id="41" name="Text Placeholder 2">
            <a:extLst>
              <a:ext uri="{FF2B5EF4-FFF2-40B4-BE49-F238E27FC236}">
                <a16:creationId xmlns:a16="http://schemas.microsoft.com/office/drawing/2014/main" id="{FE9C91BF-E803-D844-B58E-9A82E5590369}"/>
              </a:ext>
            </a:extLst>
          </p:cNvPr>
          <p:cNvSpPr txBox="1">
            <a:spLocks/>
          </p:cNvSpPr>
          <p:nvPr/>
        </p:nvSpPr>
        <p:spPr>
          <a:xfrm>
            <a:off x="12588240" y="7939157"/>
            <a:ext cx="4572000" cy="823458"/>
          </a:xfrm>
          <a:prstGeom prst="rect">
            <a:avLst/>
          </a:prstGeom>
        </p:spPr>
        <p:txBody>
          <a:bodyPr vert="horz" lIns="91440" tIns="45720" rIns="91440" bIns="45720" rtlCol="0">
            <a:normAutofit lnSpcReduction="10000"/>
          </a:bodyPr>
          <a:lstStyle>
            <a:lvl1pPr marL="0" indent="0" algn="l" defTabSz="3840480" rtl="0" eaLnBrk="1" latinLnBrk="0" hangingPunct="1">
              <a:lnSpc>
                <a:spcPct val="90000"/>
              </a:lnSpc>
              <a:spcBef>
                <a:spcPts val="4200"/>
              </a:spcBef>
              <a:buFontTx/>
              <a:buNone/>
              <a:defRPr lang="en-US" sz="6000" b="1" i="0" u="none" strike="noStrike" kern="1200" smtClean="0">
                <a:solidFill>
                  <a:schemeClr val="tx1"/>
                </a:solidFill>
                <a:effectLst/>
                <a:latin typeface="+mj-lt"/>
                <a:ea typeface="+mn-ea"/>
                <a:cs typeface="+mn-cs"/>
              </a:defRPr>
            </a:lvl1pPr>
            <a:lvl2pPr marL="1920240" indent="0" algn="l" defTabSz="3840480" rtl="0" eaLnBrk="1" latinLnBrk="0" hangingPunct="1">
              <a:lnSpc>
                <a:spcPct val="90000"/>
              </a:lnSpc>
              <a:spcBef>
                <a:spcPts val="2100"/>
              </a:spcBef>
              <a:buFontTx/>
              <a:buNone/>
              <a:defRPr sz="10080" kern="1200">
                <a:solidFill>
                  <a:schemeClr val="tx1"/>
                </a:solidFill>
                <a:latin typeface="+mn-lt"/>
                <a:ea typeface="+mn-ea"/>
                <a:cs typeface="+mn-cs"/>
              </a:defRPr>
            </a:lvl2pPr>
            <a:lvl3pPr marL="3840480" indent="0" algn="l" defTabSz="3840480" rtl="0" eaLnBrk="1" latinLnBrk="0" hangingPunct="1">
              <a:lnSpc>
                <a:spcPct val="90000"/>
              </a:lnSpc>
              <a:spcBef>
                <a:spcPts val="2100"/>
              </a:spcBef>
              <a:buFontTx/>
              <a:buNone/>
              <a:defRPr sz="8400" kern="1200">
                <a:solidFill>
                  <a:schemeClr val="tx1"/>
                </a:solidFill>
                <a:latin typeface="+mn-lt"/>
                <a:ea typeface="+mn-ea"/>
                <a:cs typeface="+mn-cs"/>
              </a:defRPr>
            </a:lvl3pPr>
            <a:lvl4pPr marL="5760720" indent="0" algn="l" defTabSz="3840480" rtl="0" eaLnBrk="1" latinLnBrk="0" hangingPunct="1">
              <a:lnSpc>
                <a:spcPct val="90000"/>
              </a:lnSpc>
              <a:spcBef>
                <a:spcPts val="2100"/>
              </a:spcBef>
              <a:buFontTx/>
              <a:buNone/>
              <a:defRPr sz="7560" kern="1200">
                <a:solidFill>
                  <a:schemeClr val="tx1"/>
                </a:solidFill>
                <a:latin typeface="+mn-lt"/>
                <a:ea typeface="+mn-ea"/>
                <a:cs typeface="+mn-cs"/>
              </a:defRPr>
            </a:lvl4pPr>
            <a:lvl5pPr marL="7680960" indent="0" algn="l" defTabSz="3840480" rtl="0" eaLnBrk="1" latinLnBrk="0" hangingPunct="1">
              <a:lnSpc>
                <a:spcPct val="90000"/>
              </a:lnSpc>
              <a:spcBef>
                <a:spcPts val="2100"/>
              </a:spcBef>
              <a:buFontTx/>
              <a:buNone/>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a:lstStyle>
          <a:p>
            <a:r>
              <a:rPr lang="en-US" dirty="0"/>
              <a:t>Results</a:t>
            </a:r>
          </a:p>
        </p:txBody>
      </p:sp>
      <p:sp>
        <p:nvSpPr>
          <p:cNvPr id="42" name="Text Placeholder 2">
            <a:extLst>
              <a:ext uri="{FF2B5EF4-FFF2-40B4-BE49-F238E27FC236}">
                <a16:creationId xmlns:a16="http://schemas.microsoft.com/office/drawing/2014/main" id="{C2FC55BE-9D05-E344-856D-966B2DD888E4}"/>
              </a:ext>
            </a:extLst>
          </p:cNvPr>
          <p:cNvSpPr txBox="1">
            <a:spLocks/>
          </p:cNvSpPr>
          <p:nvPr/>
        </p:nvSpPr>
        <p:spPr>
          <a:xfrm>
            <a:off x="12618720" y="9037957"/>
            <a:ext cx="5394578" cy="7085963"/>
          </a:xfrm>
          <a:prstGeom prst="rect">
            <a:avLst/>
          </a:prstGeom>
        </p:spPr>
        <p:txBody>
          <a:bodyPr vert="horz" wrap="square" lIns="91440" tIns="45720" rIns="91440" bIns="45720" rtlCol="0">
            <a:noAutofit/>
          </a:bodyPr>
          <a:lstStyle>
            <a:lvl1pPr marL="0" indent="0" algn="l" defTabSz="3840480" rtl="0" eaLnBrk="1" latinLnBrk="0" hangingPunct="1">
              <a:lnSpc>
                <a:spcPct val="90000"/>
              </a:lnSpc>
              <a:spcBef>
                <a:spcPts val="4200"/>
              </a:spcBef>
              <a:buFontTx/>
              <a:buNone/>
              <a:defRPr lang="en-US" sz="7200" b="1" i="0" u="none" strike="noStrike" kern="1200" smtClean="0">
                <a:solidFill>
                  <a:schemeClr val="tx1"/>
                </a:solidFill>
                <a:effectLst/>
                <a:latin typeface="+mj-lt"/>
                <a:ea typeface="+mn-ea"/>
                <a:cs typeface="+mn-cs"/>
              </a:defRPr>
            </a:lvl1pPr>
            <a:lvl2pPr marL="1920240" indent="0" algn="l" defTabSz="3840480" rtl="0" eaLnBrk="1" latinLnBrk="0" hangingPunct="1">
              <a:lnSpc>
                <a:spcPct val="90000"/>
              </a:lnSpc>
              <a:spcBef>
                <a:spcPts val="2100"/>
              </a:spcBef>
              <a:buFontTx/>
              <a:buNone/>
              <a:defRPr sz="10080" kern="1200">
                <a:solidFill>
                  <a:schemeClr val="tx1"/>
                </a:solidFill>
                <a:latin typeface="+mn-lt"/>
                <a:ea typeface="+mn-ea"/>
                <a:cs typeface="+mn-cs"/>
              </a:defRPr>
            </a:lvl2pPr>
            <a:lvl3pPr marL="3840480" indent="0" algn="l" defTabSz="3840480" rtl="0" eaLnBrk="1" latinLnBrk="0" hangingPunct="1">
              <a:lnSpc>
                <a:spcPct val="90000"/>
              </a:lnSpc>
              <a:spcBef>
                <a:spcPts val="2100"/>
              </a:spcBef>
              <a:buFontTx/>
              <a:buNone/>
              <a:defRPr sz="8400" kern="1200">
                <a:solidFill>
                  <a:schemeClr val="tx1"/>
                </a:solidFill>
                <a:latin typeface="+mn-lt"/>
                <a:ea typeface="+mn-ea"/>
                <a:cs typeface="+mn-cs"/>
              </a:defRPr>
            </a:lvl3pPr>
            <a:lvl4pPr marL="5760720" indent="0" algn="l" defTabSz="3840480" rtl="0" eaLnBrk="1" latinLnBrk="0" hangingPunct="1">
              <a:lnSpc>
                <a:spcPct val="90000"/>
              </a:lnSpc>
              <a:spcBef>
                <a:spcPts val="2100"/>
              </a:spcBef>
              <a:buFontTx/>
              <a:buNone/>
              <a:defRPr sz="7560" kern="1200">
                <a:solidFill>
                  <a:schemeClr val="tx1"/>
                </a:solidFill>
                <a:latin typeface="+mn-lt"/>
                <a:ea typeface="+mn-ea"/>
                <a:cs typeface="+mn-cs"/>
              </a:defRPr>
            </a:lvl4pPr>
            <a:lvl5pPr marL="7680960" indent="0" algn="l" defTabSz="3840480" rtl="0" eaLnBrk="1" latinLnBrk="0" hangingPunct="1">
              <a:lnSpc>
                <a:spcPct val="90000"/>
              </a:lnSpc>
              <a:spcBef>
                <a:spcPts val="2100"/>
              </a:spcBef>
              <a:buFontTx/>
              <a:buNone/>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a:lstStyle>
          <a:p>
            <a:pPr marL="457200" indent="-457200">
              <a:spcBef>
                <a:spcPts val="3600"/>
              </a:spcBef>
              <a:buFont typeface="Arial" panose="020B0604020202020204" pitchFamily="34" charset="0"/>
              <a:buChar char="•"/>
            </a:pPr>
            <a:r>
              <a:rPr lang="en-US" sz="3200" b="0" dirty="0">
                <a:latin typeface="+mn-lt"/>
              </a:rPr>
              <a:t>Describe the experiment, answer the question.</a:t>
            </a:r>
          </a:p>
          <a:p>
            <a:pPr marL="457200" indent="-457200">
              <a:spcBef>
                <a:spcPts val="3600"/>
              </a:spcBef>
              <a:buFont typeface="Arial" panose="020B0604020202020204" pitchFamily="34" charset="0"/>
              <a:buChar char="•"/>
            </a:pPr>
            <a:r>
              <a:rPr lang="en-US" sz="3200" b="0" dirty="0">
                <a:latin typeface="+mn-lt"/>
              </a:rPr>
              <a:t>Space is important. Keep figures and legends carefully separated.</a:t>
            </a:r>
          </a:p>
          <a:p>
            <a:pPr marL="457200" lvl="0" indent="-457200">
              <a:spcBef>
                <a:spcPts val="3600"/>
              </a:spcBef>
              <a:buFont typeface="Arial" panose="020B0604020202020204" pitchFamily="34" charset="0"/>
              <a:buChar char="•"/>
            </a:pPr>
            <a:r>
              <a:rPr lang="en-US" sz="3200" b="0" dirty="0">
                <a:latin typeface="+mn-lt"/>
              </a:rPr>
              <a:t>Avoid tables. Use colored text or arrows to draw attention to important details.</a:t>
            </a:r>
          </a:p>
          <a:p>
            <a:pPr marL="457200" lvl="0" indent="-457200">
              <a:spcBef>
                <a:spcPts val="3600"/>
              </a:spcBef>
              <a:buFont typeface="Arial" panose="020B0604020202020204" pitchFamily="34" charset="0"/>
              <a:buChar char="•"/>
            </a:pPr>
            <a:r>
              <a:rPr lang="en-US" sz="3200" b="0" dirty="0">
                <a:latin typeface="+mn-lt"/>
              </a:rPr>
              <a:t>Paragraph format is fine, but bullet lists of results are more noticeable.</a:t>
            </a:r>
          </a:p>
        </p:txBody>
      </p:sp>
      <p:sp>
        <p:nvSpPr>
          <p:cNvPr id="43" name="Text Placeholder 2">
            <a:extLst>
              <a:ext uri="{FF2B5EF4-FFF2-40B4-BE49-F238E27FC236}">
                <a16:creationId xmlns:a16="http://schemas.microsoft.com/office/drawing/2014/main" id="{55FC6918-D352-7146-8D2F-17477902C912}"/>
              </a:ext>
            </a:extLst>
          </p:cNvPr>
          <p:cNvSpPr txBox="1">
            <a:spLocks/>
          </p:cNvSpPr>
          <p:nvPr/>
        </p:nvSpPr>
        <p:spPr>
          <a:xfrm>
            <a:off x="26761440" y="16320767"/>
            <a:ext cx="4572000" cy="823458"/>
          </a:xfrm>
          <a:prstGeom prst="rect">
            <a:avLst/>
          </a:prstGeom>
        </p:spPr>
        <p:txBody>
          <a:bodyPr vert="horz" lIns="91440" tIns="45720" rIns="91440" bIns="45720" rtlCol="0">
            <a:normAutofit lnSpcReduction="10000"/>
          </a:bodyPr>
          <a:lstStyle>
            <a:lvl1pPr marL="0" indent="0" algn="l" defTabSz="3840480" rtl="0" eaLnBrk="1" latinLnBrk="0" hangingPunct="1">
              <a:lnSpc>
                <a:spcPct val="90000"/>
              </a:lnSpc>
              <a:spcBef>
                <a:spcPts val="4200"/>
              </a:spcBef>
              <a:buFontTx/>
              <a:buNone/>
              <a:defRPr lang="en-US" sz="6000" b="1" i="0" u="none" strike="noStrike" kern="1200" smtClean="0">
                <a:solidFill>
                  <a:schemeClr val="tx1"/>
                </a:solidFill>
                <a:effectLst/>
                <a:latin typeface="+mj-lt"/>
                <a:ea typeface="+mn-ea"/>
                <a:cs typeface="+mn-cs"/>
              </a:defRPr>
            </a:lvl1pPr>
            <a:lvl2pPr marL="1920240" indent="0" algn="l" defTabSz="3840480" rtl="0" eaLnBrk="1" latinLnBrk="0" hangingPunct="1">
              <a:lnSpc>
                <a:spcPct val="90000"/>
              </a:lnSpc>
              <a:spcBef>
                <a:spcPts val="2100"/>
              </a:spcBef>
              <a:buFontTx/>
              <a:buNone/>
              <a:defRPr sz="10080" kern="1200">
                <a:solidFill>
                  <a:schemeClr val="tx1"/>
                </a:solidFill>
                <a:latin typeface="+mn-lt"/>
                <a:ea typeface="+mn-ea"/>
                <a:cs typeface="+mn-cs"/>
              </a:defRPr>
            </a:lvl2pPr>
            <a:lvl3pPr marL="3840480" indent="0" algn="l" defTabSz="3840480" rtl="0" eaLnBrk="1" latinLnBrk="0" hangingPunct="1">
              <a:lnSpc>
                <a:spcPct val="90000"/>
              </a:lnSpc>
              <a:spcBef>
                <a:spcPts val="2100"/>
              </a:spcBef>
              <a:buFontTx/>
              <a:buNone/>
              <a:defRPr sz="8400" kern="1200">
                <a:solidFill>
                  <a:schemeClr val="tx1"/>
                </a:solidFill>
                <a:latin typeface="+mn-lt"/>
                <a:ea typeface="+mn-ea"/>
                <a:cs typeface="+mn-cs"/>
              </a:defRPr>
            </a:lvl3pPr>
            <a:lvl4pPr marL="5760720" indent="0" algn="l" defTabSz="3840480" rtl="0" eaLnBrk="1" latinLnBrk="0" hangingPunct="1">
              <a:lnSpc>
                <a:spcPct val="90000"/>
              </a:lnSpc>
              <a:spcBef>
                <a:spcPts val="2100"/>
              </a:spcBef>
              <a:buFontTx/>
              <a:buNone/>
              <a:defRPr sz="7560" kern="1200">
                <a:solidFill>
                  <a:schemeClr val="tx1"/>
                </a:solidFill>
                <a:latin typeface="+mn-lt"/>
                <a:ea typeface="+mn-ea"/>
                <a:cs typeface="+mn-cs"/>
              </a:defRPr>
            </a:lvl4pPr>
            <a:lvl5pPr marL="7680960" indent="0" algn="l" defTabSz="3840480" rtl="0" eaLnBrk="1" latinLnBrk="0" hangingPunct="1">
              <a:lnSpc>
                <a:spcPct val="90000"/>
              </a:lnSpc>
              <a:spcBef>
                <a:spcPts val="2100"/>
              </a:spcBef>
              <a:buFontTx/>
              <a:buNone/>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a:lstStyle>
          <a:p>
            <a:r>
              <a:rPr lang="en-US" dirty="0"/>
              <a:t>Conclusion</a:t>
            </a:r>
          </a:p>
        </p:txBody>
      </p:sp>
      <p:sp>
        <p:nvSpPr>
          <p:cNvPr id="44" name="Text Placeholder 2">
            <a:extLst>
              <a:ext uri="{FF2B5EF4-FFF2-40B4-BE49-F238E27FC236}">
                <a16:creationId xmlns:a16="http://schemas.microsoft.com/office/drawing/2014/main" id="{868D7256-D62F-A640-AAE5-DD23AF8CE177}"/>
              </a:ext>
            </a:extLst>
          </p:cNvPr>
          <p:cNvSpPr txBox="1">
            <a:spLocks/>
          </p:cNvSpPr>
          <p:nvPr/>
        </p:nvSpPr>
        <p:spPr>
          <a:xfrm>
            <a:off x="26761440" y="26260256"/>
            <a:ext cx="5913120" cy="164383"/>
          </a:xfrm>
          <a:prstGeom prst="rect">
            <a:avLst/>
          </a:prstGeom>
        </p:spPr>
        <p:txBody>
          <a:bodyPr vert="horz" lIns="91440" tIns="45720" rIns="91440" bIns="45720" rtlCol="0">
            <a:noAutofit/>
          </a:bodyPr>
          <a:lstStyle>
            <a:lvl1pPr marL="0" indent="0" algn="l" defTabSz="3840480" rtl="0" eaLnBrk="1" latinLnBrk="0" hangingPunct="1">
              <a:lnSpc>
                <a:spcPct val="90000"/>
              </a:lnSpc>
              <a:spcBef>
                <a:spcPts val="4200"/>
              </a:spcBef>
              <a:buFontTx/>
              <a:buNone/>
              <a:defRPr lang="en-US" sz="6000" b="1" i="0" u="none" strike="noStrike" kern="1200" smtClean="0">
                <a:solidFill>
                  <a:schemeClr val="tx1"/>
                </a:solidFill>
                <a:effectLst/>
                <a:latin typeface="+mj-lt"/>
                <a:ea typeface="+mn-ea"/>
                <a:cs typeface="+mn-cs"/>
              </a:defRPr>
            </a:lvl1pPr>
            <a:lvl2pPr marL="1920240" indent="0" algn="l" defTabSz="3840480" rtl="0" eaLnBrk="1" latinLnBrk="0" hangingPunct="1">
              <a:lnSpc>
                <a:spcPct val="90000"/>
              </a:lnSpc>
              <a:spcBef>
                <a:spcPts val="2100"/>
              </a:spcBef>
              <a:buFontTx/>
              <a:buNone/>
              <a:defRPr sz="10080" kern="1200">
                <a:solidFill>
                  <a:schemeClr val="tx1"/>
                </a:solidFill>
                <a:latin typeface="+mn-lt"/>
                <a:ea typeface="+mn-ea"/>
                <a:cs typeface="+mn-cs"/>
              </a:defRPr>
            </a:lvl2pPr>
            <a:lvl3pPr marL="3840480" indent="0" algn="l" defTabSz="3840480" rtl="0" eaLnBrk="1" latinLnBrk="0" hangingPunct="1">
              <a:lnSpc>
                <a:spcPct val="90000"/>
              </a:lnSpc>
              <a:spcBef>
                <a:spcPts val="2100"/>
              </a:spcBef>
              <a:buFontTx/>
              <a:buNone/>
              <a:defRPr sz="8400" kern="1200">
                <a:solidFill>
                  <a:schemeClr val="tx1"/>
                </a:solidFill>
                <a:latin typeface="+mn-lt"/>
                <a:ea typeface="+mn-ea"/>
                <a:cs typeface="+mn-cs"/>
              </a:defRPr>
            </a:lvl3pPr>
            <a:lvl4pPr marL="5760720" indent="0" algn="l" defTabSz="3840480" rtl="0" eaLnBrk="1" latinLnBrk="0" hangingPunct="1">
              <a:lnSpc>
                <a:spcPct val="90000"/>
              </a:lnSpc>
              <a:spcBef>
                <a:spcPts val="2100"/>
              </a:spcBef>
              <a:buFontTx/>
              <a:buNone/>
              <a:defRPr sz="7560" kern="1200">
                <a:solidFill>
                  <a:schemeClr val="tx1"/>
                </a:solidFill>
                <a:latin typeface="+mn-lt"/>
                <a:ea typeface="+mn-ea"/>
                <a:cs typeface="+mn-cs"/>
              </a:defRPr>
            </a:lvl4pPr>
            <a:lvl5pPr marL="7680960" indent="0" algn="l" defTabSz="3840480" rtl="0" eaLnBrk="1" latinLnBrk="0" hangingPunct="1">
              <a:lnSpc>
                <a:spcPct val="90000"/>
              </a:lnSpc>
              <a:spcBef>
                <a:spcPts val="2100"/>
              </a:spcBef>
              <a:buFontTx/>
              <a:buNone/>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a:lstStyle>
          <a:p>
            <a:r>
              <a:rPr lang="en-US" dirty="0"/>
              <a:t>Literature cited</a:t>
            </a:r>
          </a:p>
        </p:txBody>
      </p:sp>
      <p:sp>
        <p:nvSpPr>
          <p:cNvPr id="45" name="Rectangle 44">
            <a:extLst>
              <a:ext uri="{FF2B5EF4-FFF2-40B4-BE49-F238E27FC236}">
                <a16:creationId xmlns:a16="http://schemas.microsoft.com/office/drawing/2014/main" id="{550F817D-0D11-F14A-80D7-5470B5AC38D2}"/>
              </a:ext>
            </a:extLst>
          </p:cNvPr>
          <p:cNvSpPr/>
          <p:nvPr/>
        </p:nvSpPr>
        <p:spPr>
          <a:xfrm>
            <a:off x="26536650" y="30005275"/>
            <a:ext cx="11349990" cy="4626102"/>
          </a:xfrm>
          <a:prstGeom prst="rect">
            <a:avLst/>
          </a:prstGeom>
          <a:solidFill>
            <a:schemeClr val="accent4"/>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
            <a:extLst>
              <a:ext uri="{FF2B5EF4-FFF2-40B4-BE49-F238E27FC236}">
                <a16:creationId xmlns:a16="http://schemas.microsoft.com/office/drawing/2014/main" id="{4967AB29-33A0-6B43-BA91-9AA53F2B6EAA}"/>
              </a:ext>
            </a:extLst>
          </p:cNvPr>
          <p:cNvSpPr txBox="1">
            <a:spLocks/>
          </p:cNvSpPr>
          <p:nvPr/>
        </p:nvSpPr>
        <p:spPr>
          <a:xfrm>
            <a:off x="26761439" y="30263080"/>
            <a:ext cx="10835613" cy="1246408"/>
          </a:xfrm>
          <a:prstGeom prst="rect">
            <a:avLst/>
          </a:prstGeom>
        </p:spPr>
        <p:txBody>
          <a:bodyPr vert="horz" lIns="91440" tIns="45720" rIns="91440" bIns="45720" rtlCol="0">
            <a:normAutofit fontScale="92500"/>
          </a:bodyPr>
          <a:lstStyle>
            <a:lvl1pPr marL="0" indent="0" algn="l" defTabSz="3840480" rtl="0" eaLnBrk="1" latinLnBrk="0" hangingPunct="1">
              <a:lnSpc>
                <a:spcPct val="90000"/>
              </a:lnSpc>
              <a:spcBef>
                <a:spcPts val="4200"/>
              </a:spcBef>
              <a:buFontTx/>
              <a:buNone/>
              <a:defRPr lang="en-US" sz="6000" b="1" i="0" u="none" strike="noStrike" kern="1200" smtClean="0">
                <a:solidFill>
                  <a:schemeClr val="tx1"/>
                </a:solidFill>
                <a:effectLst/>
                <a:latin typeface="+mj-lt"/>
                <a:ea typeface="+mn-ea"/>
                <a:cs typeface="+mn-cs"/>
              </a:defRPr>
            </a:lvl1pPr>
            <a:lvl2pPr marL="1920240" indent="0" algn="l" defTabSz="3840480" rtl="0" eaLnBrk="1" latinLnBrk="0" hangingPunct="1">
              <a:lnSpc>
                <a:spcPct val="90000"/>
              </a:lnSpc>
              <a:spcBef>
                <a:spcPts val="2100"/>
              </a:spcBef>
              <a:buFontTx/>
              <a:buNone/>
              <a:defRPr sz="10080" kern="1200">
                <a:solidFill>
                  <a:schemeClr val="tx1"/>
                </a:solidFill>
                <a:latin typeface="+mn-lt"/>
                <a:ea typeface="+mn-ea"/>
                <a:cs typeface="+mn-cs"/>
              </a:defRPr>
            </a:lvl2pPr>
            <a:lvl3pPr marL="3840480" indent="0" algn="l" defTabSz="3840480" rtl="0" eaLnBrk="1" latinLnBrk="0" hangingPunct="1">
              <a:lnSpc>
                <a:spcPct val="90000"/>
              </a:lnSpc>
              <a:spcBef>
                <a:spcPts val="2100"/>
              </a:spcBef>
              <a:buFontTx/>
              <a:buNone/>
              <a:defRPr sz="8400" kern="1200">
                <a:solidFill>
                  <a:schemeClr val="tx1"/>
                </a:solidFill>
                <a:latin typeface="+mn-lt"/>
                <a:ea typeface="+mn-ea"/>
                <a:cs typeface="+mn-cs"/>
              </a:defRPr>
            </a:lvl3pPr>
            <a:lvl4pPr marL="5760720" indent="0" algn="l" defTabSz="3840480" rtl="0" eaLnBrk="1" latinLnBrk="0" hangingPunct="1">
              <a:lnSpc>
                <a:spcPct val="90000"/>
              </a:lnSpc>
              <a:spcBef>
                <a:spcPts val="2100"/>
              </a:spcBef>
              <a:buFontTx/>
              <a:buNone/>
              <a:defRPr sz="7560" kern="1200">
                <a:solidFill>
                  <a:schemeClr val="tx1"/>
                </a:solidFill>
                <a:latin typeface="+mn-lt"/>
                <a:ea typeface="+mn-ea"/>
                <a:cs typeface="+mn-cs"/>
              </a:defRPr>
            </a:lvl4pPr>
            <a:lvl5pPr marL="7680960" indent="0" algn="l" defTabSz="3840480" rtl="0" eaLnBrk="1" latinLnBrk="0" hangingPunct="1">
              <a:lnSpc>
                <a:spcPct val="90000"/>
              </a:lnSpc>
              <a:spcBef>
                <a:spcPts val="2100"/>
              </a:spcBef>
              <a:buFontTx/>
              <a:buNone/>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a:lstStyle>
          <a:p>
            <a:r>
              <a:rPr lang="en-US" sz="6500" dirty="0"/>
              <a:t>Acknowledgements, funding</a:t>
            </a:r>
            <a:endParaRPr lang="en-US" dirty="0"/>
          </a:p>
        </p:txBody>
      </p:sp>
      <p:sp>
        <p:nvSpPr>
          <p:cNvPr id="47" name="TextBox 46">
            <a:extLst>
              <a:ext uri="{FF2B5EF4-FFF2-40B4-BE49-F238E27FC236}">
                <a16:creationId xmlns:a16="http://schemas.microsoft.com/office/drawing/2014/main" id="{3A963459-C036-E14B-97BB-33C6652F9339}"/>
              </a:ext>
            </a:extLst>
          </p:cNvPr>
          <p:cNvSpPr txBox="1"/>
          <p:nvPr/>
        </p:nvSpPr>
        <p:spPr>
          <a:xfrm>
            <a:off x="18272760" y="13357270"/>
            <a:ext cx="7315200" cy="2554545"/>
          </a:xfrm>
          <a:prstGeom prst="rect">
            <a:avLst/>
          </a:prstGeom>
          <a:noFill/>
        </p:spPr>
        <p:txBody>
          <a:bodyPr wrap="square" rtlCol="0">
            <a:spAutoFit/>
          </a:bodyPr>
          <a:lstStyle/>
          <a:p>
            <a:r>
              <a:rPr lang="en-US" sz="3200" b="1" dirty="0"/>
              <a:t>Figure 2. </a:t>
            </a:r>
          </a:p>
          <a:p>
            <a:r>
              <a:rPr lang="en-US" sz="3200" dirty="0"/>
              <a:t>Color draws attention. Be careful where you use what. Red means </a:t>
            </a:r>
            <a:r>
              <a:rPr lang="en-US" sz="3200" dirty="0">
                <a:solidFill>
                  <a:srgbClr val="FF0000"/>
                </a:solidFill>
              </a:rPr>
              <a:t>stop</a:t>
            </a:r>
            <a:r>
              <a:rPr lang="en-US" sz="3200" dirty="0"/>
              <a:t> and notice me! </a:t>
            </a:r>
            <a:r>
              <a:rPr lang="en-US" sz="3200" i="1" dirty="0"/>
              <a:t>Photo: UW-Madison Biochemistry MediaLab</a:t>
            </a:r>
          </a:p>
        </p:txBody>
      </p:sp>
      <p:sp>
        <p:nvSpPr>
          <p:cNvPr id="51" name="TextBox 50">
            <a:extLst>
              <a:ext uri="{FF2B5EF4-FFF2-40B4-BE49-F238E27FC236}">
                <a16:creationId xmlns:a16="http://schemas.microsoft.com/office/drawing/2014/main" id="{F1AE90E1-6F0F-C94F-8806-E74D4D48220A}"/>
              </a:ext>
            </a:extLst>
          </p:cNvPr>
          <p:cNvSpPr txBox="1"/>
          <p:nvPr/>
        </p:nvSpPr>
        <p:spPr>
          <a:xfrm>
            <a:off x="18493644" y="16442723"/>
            <a:ext cx="7315200" cy="5509200"/>
          </a:xfrm>
          <a:prstGeom prst="rect">
            <a:avLst/>
          </a:prstGeom>
          <a:noFill/>
        </p:spPr>
        <p:txBody>
          <a:bodyPr wrap="square" rtlCol="0">
            <a:spAutoFit/>
          </a:bodyPr>
          <a:lstStyle/>
          <a:p>
            <a:r>
              <a:rPr lang="en-US" sz="3200" b="1" dirty="0"/>
              <a:t>Graphs. </a:t>
            </a:r>
          </a:p>
          <a:p>
            <a:r>
              <a:rPr lang="en-US" sz="3200" dirty="0"/>
              <a:t>Don’t use a key, label the elements and use shape, as well as color to differentiate your data points. Is your graph understandable in grayscale?</a:t>
            </a:r>
          </a:p>
          <a:p>
            <a:endParaRPr lang="en-US" sz="3200" dirty="0"/>
          </a:p>
          <a:p>
            <a:r>
              <a:rPr lang="en-US" sz="3200" dirty="0"/>
              <a:t>Eliminate chart junk, keep focus on the data. </a:t>
            </a:r>
            <a:r>
              <a:rPr lang="en-US" sz="3200" b="1" dirty="0"/>
              <a:t>Simple is better</a:t>
            </a:r>
            <a:r>
              <a:rPr lang="en-US" sz="3200" dirty="0"/>
              <a:t>.</a:t>
            </a:r>
          </a:p>
          <a:p>
            <a:endParaRPr lang="en-US" sz="3200" dirty="0"/>
          </a:p>
          <a:p>
            <a:r>
              <a:rPr lang="en-US" sz="3200" dirty="0"/>
              <a:t>Don’t minimize font size in legends. Viewers do want to read your results.</a:t>
            </a:r>
          </a:p>
        </p:txBody>
      </p:sp>
      <p:sp>
        <p:nvSpPr>
          <p:cNvPr id="53" name="TextBox 52">
            <a:extLst>
              <a:ext uri="{FF2B5EF4-FFF2-40B4-BE49-F238E27FC236}">
                <a16:creationId xmlns:a16="http://schemas.microsoft.com/office/drawing/2014/main" id="{14B0EFF6-67D5-5045-A25D-AB226AB984F4}"/>
              </a:ext>
            </a:extLst>
          </p:cNvPr>
          <p:cNvSpPr txBox="1"/>
          <p:nvPr/>
        </p:nvSpPr>
        <p:spPr>
          <a:xfrm>
            <a:off x="12619063" y="28462395"/>
            <a:ext cx="12765563" cy="584775"/>
          </a:xfrm>
          <a:prstGeom prst="rect">
            <a:avLst/>
          </a:prstGeom>
          <a:noFill/>
        </p:spPr>
        <p:txBody>
          <a:bodyPr wrap="square" rtlCol="0">
            <a:spAutoFit/>
          </a:bodyPr>
          <a:lstStyle/>
          <a:p>
            <a:r>
              <a:rPr lang="en-US" sz="3200" b="1" dirty="0"/>
              <a:t>Figure 4. </a:t>
            </a:r>
            <a:r>
              <a:rPr lang="en-US" sz="3200" dirty="0"/>
              <a:t>Can you read your poster from six feet away? </a:t>
            </a:r>
            <a:r>
              <a:rPr lang="en-US" sz="3200" b="1" i="1" dirty="0"/>
              <a:t>You should check.</a:t>
            </a:r>
          </a:p>
        </p:txBody>
      </p:sp>
      <p:pic>
        <p:nvPicPr>
          <p:cNvPr id="60" name="Picture 59">
            <a:extLst>
              <a:ext uri="{FF2B5EF4-FFF2-40B4-BE49-F238E27FC236}">
                <a16:creationId xmlns:a16="http://schemas.microsoft.com/office/drawing/2014/main" id="{3C5C17C6-E721-1E45-9377-70D80CF6068B}"/>
              </a:ext>
            </a:extLst>
          </p:cNvPr>
          <p:cNvPicPr>
            <a:picLocks noChangeAspect="1"/>
          </p:cNvPicPr>
          <p:nvPr/>
        </p:nvPicPr>
        <p:blipFill>
          <a:blip r:embed="rId5"/>
          <a:stretch>
            <a:fillRect/>
          </a:stretch>
        </p:blipFill>
        <p:spPr>
          <a:xfrm>
            <a:off x="12691299" y="22617587"/>
            <a:ext cx="5696430" cy="5696430"/>
          </a:xfrm>
          <a:prstGeom prst="rect">
            <a:avLst/>
          </a:prstGeom>
        </p:spPr>
      </p:pic>
      <p:sp>
        <p:nvSpPr>
          <p:cNvPr id="61" name="Text Placeholder 2">
            <a:extLst>
              <a:ext uri="{FF2B5EF4-FFF2-40B4-BE49-F238E27FC236}">
                <a16:creationId xmlns:a16="http://schemas.microsoft.com/office/drawing/2014/main" id="{E9EB1B9D-D4DF-7A41-9F0C-BA84FD798AD8}"/>
              </a:ext>
            </a:extLst>
          </p:cNvPr>
          <p:cNvSpPr txBox="1">
            <a:spLocks/>
          </p:cNvSpPr>
          <p:nvPr/>
        </p:nvSpPr>
        <p:spPr>
          <a:xfrm>
            <a:off x="26822018" y="17419568"/>
            <a:ext cx="10969724" cy="7131736"/>
          </a:xfrm>
          <a:prstGeom prst="rect">
            <a:avLst/>
          </a:prstGeom>
        </p:spPr>
        <p:txBody>
          <a:bodyPr vert="horz" wrap="square" lIns="91440" tIns="45720" rIns="91440" bIns="45720" rtlCol="0">
            <a:normAutofit/>
          </a:bodyPr>
          <a:lstStyle>
            <a:lvl1pPr marL="0" indent="0" algn="l" defTabSz="3840480" rtl="0" eaLnBrk="1" latinLnBrk="0" hangingPunct="1">
              <a:lnSpc>
                <a:spcPct val="90000"/>
              </a:lnSpc>
              <a:spcBef>
                <a:spcPts val="4200"/>
              </a:spcBef>
              <a:buFontTx/>
              <a:buNone/>
              <a:defRPr lang="en-US" sz="7200" b="1" i="0" u="none" strike="noStrike" kern="1200" smtClean="0">
                <a:solidFill>
                  <a:schemeClr val="tx1"/>
                </a:solidFill>
                <a:effectLst/>
                <a:latin typeface="+mj-lt"/>
                <a:ea typeface="+mn-ea"/>
                <a:cs typeface="+mn-cs"/>
              </a:defRPr>
            </a:lvl1pPr>
            <a:lvl2pPr marL="1920240" indent="0" algn="l" defTabSz="3840480" rtl="0" eaLnBrk="1" latinLnBrk="0" hangingPunct="1">
              <a:lnSpc>
                <a:spcPct val="90000"/>
              </a:lnSpc>
              <a:spcBef>
                <a:spcPts val="2100"/>
              </a:spcBef>
              <a:buFontTx/>
              <a:buNone/>
              <a:defRPr sz="10080" kern="1200">
                <a:solidFill>
                  <a:schemeClr val="tx1"/>
                </a:solidFill>
                <a:latin typeface="+mn-lt"/>
                <a:ea typeface="+mn-ea"/>
                <a:cs typeface="+mn-cs"/>
              </a:defRPr>
            </a:lvl2pPr>
            <a:lvl3pPr marL="3840480" indent="0" algn="l" defTabSz="3840480" rtl="0" eaLnBrk="1" latinLnBrk="0" hangingPunct="1">
              <a:lnSpc>
                <a:spcPct val="90000"/>
              </a:lnSpc>
              <a:spcBef>
                <a:spcPts val="2100"/>
              </a:spcBef>
              <a:buFontTx/>
              <a:buNone/>
              <a:defRPr sz="8400" kern="1200">
                <a:solidFill>
                  <a:schemeClr val="tx1"/>
                </a:solidFill>
                <a:latin typeface="+mn-lt"/>
                <a:ea typeface="+mn-ea"/>
                <a:cs typeface="+mn-cs"/>
              </a:defRPr>
            </a:lvl3pPr>
            <a:lvl4pPr marL="5760720" indent="0" algn="l" defTabSz="3840480" rtl="0" eaLnBrk="1" latinLnBrk="0" hangingPunct="1">
              <a:lnSpc>
                <a:spcPct val="90000"/>
              </a:lnSpc>
              <a:spcBef>
                <a:spcPts val="2100"/>
              </a:spcBef>
              <a:buFontTx/>
              <a:buNone/>
              <a:defRPr sz="7560" kern="1200">
                <a:solidFill>
                  <a:schemeClr val="tx1"/>
                </a:solidFill>
                <a:latin typeface="+mn-lt"/>
                <a:ea typeface="+mn-ea"/>
                <a:cs typeface="+mn-cs"/>
              </a:defRPr>
            </a:lvl4pPr>
            <a:lvl5pPr marL="7680960" indent="0" algn="l" defTabSz="3840480" rtl="0" eaLnBrk="1" latinLnBrk="0" hangingPunct="1">
              <a:lnSpc>
                <a:spcPct val="90000"/>
              </a:lnSpc>
              <a:spcBef>
                <a:spcPts val="2100"/>
              </a:spcBef>
              <a:buFontTx/>
              <a:buNone/>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a:lstStyle>
          <a:p>
            <a:pPr lvl="0"/>
            <a:r>
              <a:rPr lang="en-US" sz="3200" b="0" dirty="0">
                <a:latin typeface="+mn-lt"/>
              </a:rPr>
              <a:t>Do not restate your results. Guide the reader through what your results have concluded, and why those conclusions are important.</a:t>
            </a:r>
          </a:p>
          <a:p>
            <a:pPr lvl="0"/>
            <a:r>
              <a:rPr lang="en-US" sz="3200" b="0" dirty="0">
                <a:latin typeface="+mn-lt"/>
              </a:rPr>
              <a:t>What are your future directions?</a:t>
            </a:r>
          </a:p>
          <a:p>
            <a:r>
              <a:rPr lang="en-US" sz="3200" dirty="0">
                <a:latin typeface="+mn-lt"/>
              </a:rPr>
              <a:t>Prepare a 3-5 minutes verbal explanation</a:t>
            </a:r>
            <a:r>
              <a:rPr lang="en-US" sz="3200" b="0" dirty="0">
                <a:latin typeface="+mn-lt"/>
              </a:rPr>
              <a:t>. Be ready to walk people through your poster. Don't read the poster. Give the big picture, explain why the problem is important, and use your data to support your findings and recommendations.</a:t>
            </a:r>
            <a:br>
              <a:rPr lang="en-US" sz="3200" dirty="0">
                <a:latin typeface="+mn-lt"/>
              </a:rPr>
            </a:br>
            <a:br>
              <a:rPr lang="en-US" sz="3200" dirty="0">
                <a:latin typeface="+mn-lt"/>
              </a:rPr>
            </a:br>
            <a:r>
              <a:rPr lang="en-US" sz="3200" dirty="0">
                <a:latin typeface="+mn-lt"/>
              </a:rPr>
              <a:t>Prepare a summary handout</a:t>
            </a:r>
            <a:r>
              <a:rPr lang="en-US" sz="3200" b="0" dirty="0">
                <a:latin typeface="+mn-lt"/>
              </a:rPr>
              <a:t>. A handout provides a written record for readers. Create a miniature version of your poster plus more details if desired. The mini is something you can refer to when talking to people about your work. Be sure to include your contact information.</a:t>
            </a:r>
          </a:p>
        </p:txBody>
      </p:sp>
      <p:sp>
        <p:nvSpPr>
          <p:cNvPr id="62" name="Text Placeholder 2">
            <a:extLst>
              <a:ext uri="{FF2B5EF4-FFF2-40B4-BE49-F238E27FC236}">
                <a16:creationId xmlns:a16="http://schemas.microsoft.com/office/drawing/2014/main" id="{9F18C1CA-2048-C844-B2C2-3D59EE1F05EC}"/>
              </a:ext>
            </a:extLst>
          </p:cNvPr>
          <p:cNvSpPr txBox="1">
            <a:spLocks/>
          </p:cNvSpPr>
          <p:nvPr/>
        </p:nvSpPr>
        <p:spPr>
          <a:xfrm>
            <a:off x="548640" y="7966634"/>
            <a:ext cx="11228070" cy="823458"/>
          </a:xfrm>
          <a:prstGeom prst="rect">
            <a:avLst/>
          </a:prstGeom>
        </p:spPr>
        <p:txBody>
          <a:bodyPr vert="horz" lIns="91440" tIns="45720" rIns="91440" bIns="45720" rtlCol="0">
            <a:normAutofit lnSpcReduction="10000"/>
          </a:bodyPr>
          <a:lstStyle>
            <a:lvl1pPr marL="0" indent="0" algn="l" defTabSz="3840480" rtl="0" eaLnBrk="1" latinLnBrk="0" hangingPunct="1">
              <a:lnSpc>
                <a:spcPct val="90000"/>
              </a:lnSpc>
              <a:spcBef>
                <a:spcPts val="4200"/>
              </a:spcBef>
              <a:buFontTx/>
              <a:buNone/>
              <a:defRPr lang="en-US" sz="6000" b="1" i="0" u="none" strike="noStrike" kern="1200" smtClean="0">
                <a:solidFill>
                  <a:schemeClr val="tx1"/>
                </a:solidFill>
                <a:effectLst/>
                <a:latin typeface="+mj-lt"/>
                <a:ea typeface="+mn-ea"/>
                <a:cs typeface="+mn-cs"/>
              </a:defRPr>
            </a:lvl1pPr>
            <a:lvl2pPr marL="1920240" indent="0" algn="l" defTabSz="3840480" rtl="0" eaLnBrk="1" latinLnBrk="0" hangingPunct="1">
              <a:lnSpc>
                <a:spcPct val="90000"/>
              </a:lnSpc>
              <a:spcBef>
                <a:spcPts val="2100"/>
              </a:spcBef>
              <a:buFontTx/>
              <a:buNone/>
              <a:defRPr sz="10080" kern="1200">
                <a:solidFill>
                  <a:schemeClr val="tx1"/>
                </a:solidFill>
                <a:latin typeface="+mn-lt"/>
                <a:ea typeface="+mn-ea"/>
                <a:cs typeface="+mn-cs"/>
              </a:defRPr>
            </a:lvl2pPr>
            <a:lvl3pPr marL="3840480" indent="0" algn="l" defTabSz="3840480" rtl="0" eaLnBrk="1" latinLnBrk="0" hangingPunct="1">
              <a:lnSpc>
                <a:spcPct val="90000"/>
              </a:lnSpc>
              <a:spcBef>
                <a:spcPts val="2100"/>
              </a:spcBef>
              <a:buFontTx/>
              <a:buNone/>
              <a:defRPr sz="8400" kern="1200">
                <a:solidFill>
                  <a:schemeClr val="tx1"/>
                </a:solidFill>
                <a:latin typeface="+mn-lt"/>
                <a:ea typeface="+mn-ea"/>
                <a:cs typeface="+mn-cs"/>
              </a:defRPr>
            </a:lvl3pPr>
            <a:lvl4pPr marL="5760720" indent="0" algn="l" defTabSz="3840480" rtl="0" eaLnBrk="1" latinLnBrk="0" hangingPunct="1">
              <a:lnSpc>
                <a:spcPct val="90000"/>
              </a:lnSpc>
              <a:spcBef>
                <a:spcPts val="2100"/>
              </a:spcBef>
              <a:buFontTx/>
              <a:buNone/>
              <a:defRPr sz="7560" kern="1200">
                <a:solidFill>
                  <a:schemeClr val="tx1"/>
                </a:solidFill>
                <a:latin typeface="+mn-lt"/>
                <a:ea typeface="+mn-ea"/>
                <a:cs typeface="+mn-cs"/>
              </a:defRPr>
            </a:lvl4pPr>
            <a:lvl5pPr marL="7680960" indent="0" algn="l" defTabSz="3840480" rtl="0" eaLnBrk="1" latinLnBrk="0" hangingPunct="1">
              <a:lnSpc>
                <a:spcPct val="90000"/>
              </a:lnSpc>
              <a:spcBef>
                <a:spcPts val="2100"/>
              </a:spcBef>
              <a:buFontTx/>
              <a:buNone/>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a:lstStyle>
          <a:p>
            <a:r>
              <a:rPr lang="en-US" dirty="0"/>
              <a:t>Introduction, ±60 points</a:t>
            </a:r>
          </a:p>
        </p:txBody>
      </p:sp>
      <p:sp>
        <p:nvSpPr>
          <p:cNvPr id="63" name="Text Placeholder 2">
            <a:extLst>
              <a:ext uri="{FF2B5EF4-FFF2-40B4-BE49-F238E27FC236}">
                <a16:creationId xmlns:a16="http://schemas.microsoft.com/office/drawing/2014/main" id="{3BD13D08-C22A-9247-AD34-8D2AB24F685A}"/>
              </a:ext>
            </a:extLst>
          </p:cNvPr>
          <p:cNvSpPr txBox="1">
            <a:spLocks/>
          </p:cNvSpPr>
          <p:nvPr/>
        </p:nvSpPr>
        <p:spPr>
          <a:xfrm>
            <a:off x="26822018" y="20083910"/>
            <a:ext cx="10969724" cy="8774554"/>
          </a:xfrm>
          <a:prstGeom prst="rect">
            <a:avLst/>
          </a:prstGeom>
        </p:spPr>
        <p:txBody>
          <a:bodyPr vert="horz" wrap="square" lIns="91440" tIns="45720" rIns="91440" bIns="45720" rtlCol="0">
            <a:normAutofit/>
          </a:bodyPr>
          <a:lstStyle>
            <a:lvl1pPr marL="0" indent="0" algn="l" defTabSz="3840480" rtl="0" eaLnBrk="1" latinLnBrk="0" hangingPunct="1">
              <a:lnSpc>
                <a:spcPct val="90000"/>
              </a:lnSpc>
              <a:spcBef>
                <a:spcPts val="4200"/>
              </a:spcBef>
              <a:buFontTx/>
              <a:buNone/>
              <a:defRPr lang="en-US" sz="7200" b="1" i="0" u="none" strike="noStrike" kern="1200" smtClean="0">
                <a:solidFill>
                  <a:schemeClr val="tx1"/>
                </a:solidFill>
                <a:effectLst/>
                <a:latin typeface="+mj-lt"/>
                <a:ea typeface="+mn-ea"/>
                <a:cs typeface="+mn-cs"/>
              </a:defRPr>
            </a:lvl1pPr>
            <a:lvl2pPr marL="1920240" indent="0" algn="l" defTabSz="3840480" rtl="0" eaLnBrk="1" latinLnBrk="0" hangingPunct="1">
              <a:lnSpc>
                <a:spcPct val="90000"/>
              </a:lnSpc>
              <a:spcBef>
                <a:spcPts val="2100"/>
              </a:spcBef>
              <a:buFontTx/>
              <a:buNone/>
              <a:defRPr sz="10080" kern="1200">
                <a:solidFill>
                  <a:schemeClr val="tx1"/>
                </a:solidFill>
                <a:latin typeface="+mn-lt"/>
                <a:ea typeface="+mn-ea"/>
                <a:cs typeface="+mn-cs"/>
              </a:defRPr>
            </a:lvl2pPr>
            <a:lvl3pPr marL="3840480" indent="0" algn="l" defTabSz="3840480" rtl="0" eaLnBrk="1" latinLnBrk="0" hangingPunct="1">
              <a:lnSpc>
                <a:spcPct val="90000"/>
              </a:lnSpc>
              <a:spcBef>
                <a:spcPts val="2100"/>
              </a:spcBef>
              <a:buFontTx/>
              <a:buNone/>
              <a:defRPr sz="8400" kern="1200">
                <a:solidFill>
                  <a:schemeClr val="tx1"/>
                </a:solidFill>
                <a:latin typeface="+mn-lt"/>
                <a:ea typeface="+mn-ea"/>
                <a:cs typeface="+mn-cs"/>
              </a:defRPr>
            </a:lvl3pPr>
            <a:lvl4pPr marL="5760720" indent="0" algn="l" defTabSz="3840480" rtl="0" eaLnBrk="1" latinLnBrk="0" hangingPunct="1">
              <a:lnSpc>
                <a:spcPct val="90000"/>
              </a:lnSpc>
              <a:spcBef>
                <a:spcPts val="2100"/>
              </a:spcBef>
              <a:buFontTx/>
              <a:buNone/>
              <a:defRPr sz="7560" kern="1200">
                <a:solidFill>
                  <a:schemeClr val="tx1"/>
                </a:solidFill>
                <a:latin typeface="+mn-lt"/>
                <a:ea typeface="+mn-ea"/>
                <a:cs typeface="+mn-cs"/>
              </a:defRPr>
            </a:lvl4pPr>
            <a:lvl5pPr marL="7680960" indent="0" algn="l" defTabSz="3840480" rtl="0" eaLnBrk="1" latinLnBrk="0" hangingPunct="1">
              <a:lnSpc>
                <a:spcPct val="90000"/>
              </a:lnSpc>
              <a:spcBef>
                <a:spcPts val="2100"/>
              </a:spcBef>
              <a:buFontTx/>
              <a:buNone/>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a:lstStyle>
          <a:p>
            <a:endParaRPr lang="en-US" sz="3200" b="0" dirty="0">
              <a:latin typeface="+mn-lt"/>
            </a:endParaRPr>
          </a:p>
        </p:txBody>
      </p:sp>
      <p:sp>
        <p:nvSpPr>
          <p:cNvPr id="64" name="Text Placeholder 2">
            <a:extLst>
              <a:ext uri="{FF2B5EF4-FFF2-40B4-BE49-F238E27FC236}">
                <a16:creationId xmlns:a16="http://schemas.microsoft.com/office/drawing/2014/main" id="{797B232B-1885-4949-A33E-B8AAB86CF852}"/>
              </a:ext>
            </a:extLst>
          </p:cNvPr>
          <p:cNvSpPr txBox="1">
            <a:spLocks/>
          </p:cNvSpPr>
          <p:nvPr/>
        </p:nvSpPr>
        <p:spPr>
          <a:xfrm>
            <a:off x="26822018" y="27273713"/>
            <a:ext cx="10969724" cy="1751622"/>
          </a:xfrm>
          <a:prstGeom prst="rect">
            <a:avLst/>
          </a:prstGeom>
        </p:spPr>
        <p:txBody>
          <a:bodyPr vert="horz" wrap="square" lIns="91440" tIns="45720" rIns="91440" bIns="45720" rtlCol="0">
            <a:normAutofit/>
          </a:bodyPr>
          <a:lstStyle>
            <a:lvl1pPr marL="0" indent="0" algn="l" defTabSz="3840480" rtl="0" eaLnBrk="1" latinLnBrk="0" hangingPunct="1">
              <a:lnSpc>
                <a:spcPct val="90000"/>
              </a:lnSpc>
              <a:spcBef>
                <a:spcPts val="4200"/>
              </a:spcBef>
              <a:buFontTx/>
              <a:buNone/>
              <a:defRPr lang="en-US" sz="7200" b="1" i="0" u="none" strike="noStrike" kern="1200" smtClean="0">
                <a:solidFill>
                  <a:schemeClr val="tx1"/>
                </a:solidFill>
                <a:effectLst/>
                <a:latin typeface="+mj-lt"/>
                <a:ea typeface="+mn-ea"/>
                <a:cs typeface="+mn-cs"/>
              </a:defRPr>
            </a:lvl1pPr>
            <a:lvl2pPr marL="1920240" indent="0" algn="l" defTabSz="3840480" rtl="0" eaLnBrk="1" latinLnBrk="0" hangingPunct="1">
              <a:lnSpc>
                <a:spcPct val="90000"/>
              </a:lnSpc>
              <a:spcBef>
                <a:spcPts val="2100"/>
              </a:spcBef>
              <a:buFontTx/>
              <a:buNone/>
              <a:defRPr sz="10080" kern="1200">
                <a:solidFill>
                  <a:schemeClr val="tx1"/>
                </a:solidFill>
                <a:latin typeface="+mn-lt"/>
                <a:ea typeface="+mn-ea"/>
                <a:cs typeface="+mn-cs"/>
              </a:defRPr>
            </a:lvl2pPr>
            <a:lvl3pPr marL="3840480" indent="0" algn="l" defTabSz="3840480" rtl="0" eaLnBrk="1" latinLnBrk="0" hangingPunct="1">
              <a:lnSpc>
                <a:spcPct val="90000"/>
              </a:lnSpc>
              <a:spcBef>
                <a:spcPts val="2100"/>
              </a:spcBef>
              <a:buFontTx/>
              <a:buNone/>
              <a:defRPr sz="8400" kern="1200">
                <a:solidFill>
                  <a:schemeClr val="tx1"/>
                </a:solidFill>
                <a:latin typeface="+mn-lt"/>
                <a:ea typeface="+mn-ea"/>
                <a:cs typeface="+mn-cs"/>
              </a:defRPr>
            </a:lvl3pPr>
            <a:lvl4pPr marL="5760720" indent="0" algn="l" defTabSz="3840480" rtl="0" eaLnBrk="1" latinLnBrk="0" hangingPunct="1">
              <a:lnSpc>
                <a:spcPct val="90000"/>
              </a:lnSpc>
              <a:spcBef>
                <a:spcPts val="2100"/>
              </a:spcBef>
              <a:buFontTx/>
              <a:buNone/>
              <a:defRPr sz="7560" kern="1200">
                <a:solidFill>
                  <a:schemeClr val="tx1"/>
                </a:solidFill>
                <a:latin typeface="+mn-lt"/>
                <a:ea typeface="+mn-ea"/>
                <a:cs typeface="+mn-cs"/>
              </a:defRPr>
            </a:lvl4pPr>
            <a:lvl5pPr marL="7680960" indent="0" algn="l" defTabSz="3840480" rtl="0" eaLnBrk="1" latinLnBrk="0" hangingPunct="1">
              <a:lnSpc>
                <a:spcPct val="90000"/>
              </a:lnSpc>
              <a:spcBef>
                <a:spcPts val="2100"/>
              </a:spcBef>
              <a:buFontTx/>
              <a:buNone/>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a:lstStyle>
          <a:p>
            <a:pPr lvl="0"/>
            <a:r>
              <a:rPr lang="en-US" sz="3200" b="0" dirty="0">
                <a:latin typeface="+mn-lt"/>
              </a:rPr>
              <a:t>Use standard notation for acknowledging and listing publications</a:t>
            </a:r>
          </a:p>
          <a:p>
            <a:pPr lvl="0"/>
            <a:endParaRPr lang="en-US" sz="3200" b="0" dirty="0">
              <a:latin typeface="+mn-lt"/>
            </a:endParaRPr>
          </a:p>
        </p:txBody>
      </p:sp>
      <p:sp>
        <p:nvSpPr>
          <p:cNvPr id="65" name="Text Placeholder 2">
            <a:extLst>
              <a:ext uri="{FF2B5EF4-FFF2-40B4-BE49-F238E27FC236}">
                <a16:creationId xmlns:a16="http://schemas.microsoft.com/office/drawing/2014/main" id="{9F14CF92-E4BD-354E-8129-C513A5E03598}"/>
              </a:ext>
            </a:extLst>
          </p:cNvPr>
          <p:cNvSpPr txBox="1">
            <a:spLocks/>
          </p:cNvSpPr>
          <p:nvPr/>
        </p:nvSpPr>
        <p:spPr>
          <a:xfrm>
            <a:off x="26822018" y="31276166"/>
            <a:ext cx="10969724" cy="2955731"/>
          </a:xfrm>
          <a:prstGeom prst="rect">
            <a:avLst/>
          </a:prstGeom>
        </p:spPr>
        <p:txBody>
          <a:bodyPr vert="horz" wrap="square" lIns="91440" tIns="45720" rIns="91440" bIns="45720" rtlCol="0">
            <a:normAutofit/>
          </a:bodyPr>
          <a:lstStyle>
            <a:lvl1pPr marL="0" indent="0" algn="l" defTabSz="3840480" rtl="0" eaLnBrk="1" latinLnBrk="0" hangingPunct="1">
              <a:lnSpc>
                <a:spcPct val="90000"/>
              </a:lnSpc>
              <a:spcBef>
                <a:spcPts val="4200"/>
              </a:spcBef>
              <a:buFontTx/>
              <a:buNone/>
              <a:defRPr lang="en-US" sz="7200" b="1" i="0" u="none" strike="noStrike" kern="1200" smtClean="0">
                <a:solidFill>
                  <a:schemeClr val="tx1"/>
                </a:solidFill>
                <a:effectLst/>
                <a:latin typeface="+mj-lt"/>
                <a:ea typeface="+mn-ea"/>
                <a:cs typeface="+mn-cs"/>
              </a:defRPr>
            </a:lvl1pPr>
            <a:lvl2pPr marL="1920240" indent="0" algn="l" defTabSz="3840480" rtl="0" eaLnBrk="1" latinLnBrk="0" hangingPunct="1">
              <a:lnSpc>
                <a:spcPct val="90000"/>
              </a:lnSpc>
              <a:spcBef>
                <a:spcPts val="2100"/>
              </a:spcBef>
              <a:buFontTx/>
              <a:buNone/>
              <a:defRPr sz="10080" kern="1200">
                <a:solidFill>
                  <a:schemeClr val="tx1"/>
                </a:solidFill>
                <a:latin typeface="+mn-lt"/>
                <a:ea typeface="+mn-ea"/>
                <a:cs typeface="+mn-cs"/>
              </a:defRPr>
            </a:lvl2pPr>
            <a:lvl3pPr marL="3840480" indent="0" algn="l" defTabSz="3840480" rtl="0" eaLnBrk="1" latinLnBrk="0" hangingPunct="1">
              <a:lnSpc>
                <a:spcPct val="90000"/>
              </a:lnSpc>
              <a:spcBef>
                <a:spcPts val="2100"/>
              </a:spcBef>
              <a:buFontTx/>
              <a:buNone/>
              <a:defRPr sz="8400" kern="1200">
                <a:solidFill>
                  <a:schemeClr val="tx1"/>
                </a:solidFill>
                <a:latin typeface="+mn-lt"/>
                <a:ea typeface="+mn-ea"/>
                <a:cs typeface="+mn-cs"/>
              </a:defRPr>
            </a:lvl3pPr>
            <a:lvl4pPr marL="5760720" indent="0" algn="l" defTabSz="3840480" rtl="0" eaLnBrk="1" latinLnBrk="0" hangingPunct="1">
              <a:lnSpc>
                <a:spcPct val="90000"/>
              </a:lnSpc>
              <a:spcBef>
                <a:spcPts val="2100"/>
              </a:spcBef>
              <a:buFontTx/>
              <a:buNone/>
              <a:defRPr sz="7560" kern="1200">
                <a:solidFill>
                  <a:schemeClr val="tx1"/>
                </a:solidFill>
                <a:latin typeface="+mn-lt"/>
                <a:ea typeface="+mn-ea"/>
                <a:cs typeface="+mn-cs"/>
              </a:defRPr>
            </a:lvl4pPr>
            <a:lvl5pPr marL="7680960" indent="0" algn="l" defTabSz="3840480" rtl="0" eaLnBrk="1" latinLnBrk="0" hangingPunct="1">
              <a:lnSpc>
                <a:spcPct val="90000"/>
              </a:lnSpc>
              <a:spcBef>
                <a:spcPts val="2100"/>
              </a:spcBef>
              <a:buFontTx/>
              <a:buNone/>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a:lstStyle>
          <a:p>
            <a:pPr lvl="0"/>
            <a:r>
              <a:rPr lang="en-US" sz="3200" b="0" dirty="0">
                <a:latin typeface="+mn-lt"/>
              </a:rPr>
              <a:t>Don’t forget you funding sources!</a:t>
            </a:r>
          </a:p>
          <a:p>
            <a:pPr lvl="0"/>
            <a:r>
              <a:rPr lang="en-US" sz="3200" b="0" dirty="0">
                <a:latin typeface="+mn-lt"/>
              </a:rPr>
              <a:t>Yep, you can include the Biochemistry MediaLab here.</a:t>
            </a:r>
          </a:p>
          <a:p>
            <a:pPr lvl="0"/>
            <a:endParaRPr lang="en-US" sz="3200" b="0" dirty="0">
              <a:latin typeface="+mn-lt"/>
            </a:endParaRPr>
          </a:p>
        </p:txBody>
      </p:sp>
      <p:sp>
        <p:nvSpPr>
          <p:cNvPr id="59" name="TextBox 2">
            <a:extLst>
              <a:ext uri="{FF2B5EF4-FFF2-40B4-BE49-F238E27FC236}">
                <a16:creationId xmlns:a16="http://schemas.microsoft.com/office/drawing/2014/main" id="{3DBE6DFF-6851-FA48-B53E-AEB27250CD8D}"/>
              </a:ext>
            </a:extLst>
          </p:cNvPr>
          <p:cNvSpPr txBox="1">
            <a:spLocks noChangeArrowheads="1"/>
          </p:cNvSpPr>
          <p:nvPr/>
        </p:nvSpPr>
        <p:spPr bwMode="auto">
          <a:xfrm>
            <a:off x="8574207" y="18638129"/>
            <a:ext cx="21256384" cy="5858184"/>
          </a:xfrm>
          <a:prstGeom prst="rect">
            <a:avLst/>
          </a:prstGeom>
          <a:solidFill>
            <a:srgbClr val="00B0F0">
              <a:alpha val="87000"/>
            </a:srgbClr>
          </a:solidFill>
          <a:ln w="76200" cmpd="sng">
            <a:solidFill>
              <a:schemeClr val="tx1"/>
            </a:solidFill>
            <a:headEnd/>
            <a:tailEnd/>
          </a:ln>
          <a:effectLst>
            <a:outerShdw blurRad="50800" dist="38100" dir="8100000" algn="tr" rotWithShape="0">
              <a:prstClr val="black">
                <a:alpha val="40000"/>
              </a:prstClr>
            </a:outerShdw>
          </a:effectLst>
          <a:scene3d>
            <a:camera prst="orthographicFront"/>
            <a:lightRig rig="threePt" dir="t">
              <a:rot lat="0" lon="0" rev="1200000"/>
            </a:lightRig>
          </a:scene3d>
          <a:sp3d>
            <a:bevelT w="63500" h="25400"/>
          </a:sp3d>
        </p:spPr>
        <p:style>
          <a:lnRef idx="0">
            <a:schemeClr val="dk1"/>
          </a:lnRef>
          <a:fillRef idx="3">
            <a:schemeClr val="dk1"/>
          </a:fillRef>
          <a:effectRef idx="3">
            <a:schemeClr val="dk1"/>
          </a:effectRef>
          <a:fontRef idx="minor">
            <a:schemeClr val="lt1"/>
          </a:fontRef>
        </p:style>
        <p:txBody>
          <a:bodyPr lIns="401404" tIns="401404" rIns="401404" bIns="401404">
            <a:spAutoFit/>
          </a:bodyPr>
          <a:lstStyle>
            <a:lvl1pPr eaLnBrk="0" hangingPunct="0">
              <a:defRPr sz="2800">
                <a:solidFill>
                  <a:schemeClr val="tx1"/>
                </a:solidFill>
                <a:latin typeface="Helvetica" pitchFamily="2" charset="0"/>
                <a:ea typeface="ＭＳ Ｐゴシック" panose="020B0600070205080204" pitchFamily="34" charset="-128"/>
              </a:defRPr>
            </a:lvl1pPr>
            <a:lvl2pPr marL="742950" indent="-285750" eaLnBrk="0" hangingPunct="0">
              <a:defRPr sz="2800">
                <a:solidFill>
                  <a:schemeClr val="tx1"/>
                </a:solidFill>
                <a:latin typeface="Helvetica" pitchFamily="2" charset="0"/>
                <a:ea typeface="ＭＳ Ｐゴシック" panose="020B0600070205080204" pitchFamily="34" charset="-128"/>
              </a:defRPr>
            </a:lvl2pPr>
            <a:lvl3pPr marL="1143000" indent="-228600" eaLnBrk="0" hangingPunct="0">
              <a:defRPr sz="2800">
                <a:solidFill>
                  <a:schemeClr val="tx1"/>
                </a:solidFill>
                <a:latin typeface="Helvetica" pitchFamily="2" charset="0"/>
                <a:ea typeface="ＭＳ Ｐゴシック" panose="020B0600070205080204" pitchFamily="34" charset="-128"/>
              </a:defRPr>
            </a:lvl3pPr>
            <a:lvl4pPr marL="1600200" indent="-228600" eaLnBrk="0" hangingPunct="0">
              <a:defRPr sz="2800">
                <a:solidFill>
                  <a:schemeClr val="tx1"/>
                </a:solidFill>
                <a:latin typeface="Helvetica" pitchFamily="2" charset="0"/>
                <a:ea typeface="ＭＳ Ｐゴシック" panose="020B0600070205080204" pitchFamily="34" charset="-128"/>
              </a:defRPr>
            </a:lvl4pPr>
            <a:lvl5pPr marL="2057400" indent="-228600" eaLnBrk="0" hangingPunct="0">
              <a:defRPr sz="28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Helvetica" pitchFamily="2" charset="0"/>
                <a:ea typeface="ＭＳ Ｐゴシック" panose="020B0600070205080204" pitchFamily="34" charset="-128"/>
              </a:defRPr>
            </a:lvl9pPr>
          </a:lstStyle>
          <a:p>
            <a:pPr algn="ctr" eaLnBrk="1" hangingPunct="1"/>
            <a:r>
              <a:rPr lang="en-US" altLang="en-US" sz="8800" b="1" dirty="0">
                <a:solidFill>
                  <a:schemeClr val="bg2"/>
                </a:solidFill>
                <a:latin typeface="Calibri" panose="020F0502020204030204" pitchFamily="34" charset="0"/>
              </a:rPr>
              <a:t>You can delete this text box after reading</a:t>
            </a:r>
            <a:endParaRPr lang="en-US" altLang="en-US" sz="8800" dirty="0">
              <a:solidFill>
                <a:schemeClr val="bg2"/>
              </a:solidFill>
              <a:latin typeface="Calibri" panose="020F0502020204030204" pitchFamily="34" charset="0"/>
            </a:endParaRPr>
          </a:p>
          <a:p>
            <a:pPr eaLnBrk="1" hangingPunct="1"/>
            <a:endParaRPr lang="en-US" altLang="en-US" sz="6000" dirty="0">
              <a:latin typeface="Calibri" panose="020F0502020204030204" pitchFamily="34" charset="0"/>
            </a:endParaRPr>
          </a:p>
          <a:p>
            <a:pPr eaLnBrk="1" hangingPunct="1"/>
            <a:r>
              <a:rPr lang="en-US" altLang="en-US" sz="6000" dirty="0">
                <a:latin typeface="Calibri" panose="020F0502020204030204" pitchFamily="34" charset="0"/>
              </a:rPr>
              <a:t>This poster template might need to be resized to fit your needs. Do the resizing before you replace the “Title” with your own text and </a:t>
            </a:r>
            <a:r>
              <a:rPr lang="en-US" altLang="en-US" sz="6000" i="1" dirty="0">
                <a:latin typeface="Calibri" panose="020F0502020204030204" pitchFamily="34" charset="0"/>
              </a:rPr>
              <a:t>definitely</a:t>
            </a:r>
            <a:r>
              <a:rPr lang="en-US" altLang="en-US" sz="6000" dirty="0">
                <a:latin typeface="Calibri" panose="020F0502020204030204" pitchFamily="34" charset="0"/>
              </a:rPr>
              <a:t> before </a:t>
            </a:r>
            <a:r>
              <a:rPr lang="en-US" altLang="en-US" sz="6000">
                <a:latin typeface="Calibri" panose="020F0502020204030204" pitchFamily="34" charset="0"/>
              </a:rPr>
              <a:t>you add </a:t>
            </a:r>
            <a:r>
              <a:rPr lang="en-US" altLang="en-US" sz="6000" dirty="0">
                <a:latin typeface="Calibri" panose="020F0502020204030204" pitchFamily="34" charset="0"/>
              </a:rPr>
              <a:t>graphics (or they will get distorted). </a:t>
            </a:r>
          </a:p>
        </p:txBody>
      </p:sp>
      <p:sp>
        <p:nvSpPr>
          <p:cNvPr id="66" name="Text Placeholder 2">
            <a:extLst>
              <a:ext uri="{FF2B5EF4-FFF2-40B4-BE49-F238E27FC236}">
                <a16:creationId xmlns:a16="http://schemas.microsoft.com/office/drawing/2014/main" id="{9E6C6D11-8E26-2841-9AFC-9DF43300FBB6}"/>
              </a:ext>
            </a:extLst>
          </p:cNvPr>
          <p:cNvSpPr txBox="1">
            <a:spLocks/>
          </p:cNvSpPr>
          <p:nvPr/>
        </p:nvSpPr>
        <p:spPr>
          <a:xfrm>
            <a:off x="26822018" y="9128207"/>
            <a:ext cx="10775034" cy="3241362"/>
          </a:xfrm>
          <a:prstGeom prst="rect">
            <a:avLst/>
          </a:prstGeom>
        </p:spPr>
        <p:txBody>
          <a:bodyPr vert="horz" wrap="square" lIns="91440" tIns="45720" rIns="91440" bIns="45720" rtlCol="0">
            <a:noAutofit/>
          </a:bodyPr>
          <a:lstStyle>
            <a:lvl1pPr marL="0" indent="0" algn="l" defTabSz="3840480" rtl="0" eaLnBrk="1" latinLnBrk="0" hangingPunct="1">
              <a:lnSpc>
                <a:spcPct val="90000"/>
              </a:lnSpc>
              <a:spcBef>
                <a:spcPts val="4200"/>
              </a:spcBef>
              <a:buFontTx/>
              <a:buNone/>
              <a:defRPr lang="en-US" sz="7200" b="1" i="0" u="none" strike="noStrike" kern="1200" smtClean="0">
                <a:solidFill>
                  <a:schemeClr val="tx1"/>
                </a:solidFill>
                <a:effectLst/>
                <a:latin typeface="+mj-lt"/>
                <a:ea typeface="+mn-ea"/>
                <a:cs typeface="+mn-cs"/>
              </a:defRPr>
            </a:lvl1pPr>
            <a:lvl2pPr marL="1920240" indent="0" algn="l" defTabSz="3840480" rtl="0" eaLnBrk="1" latinLnBrk="0" hangingPunct="1">
              <a:lnSpc>
                <a:spcPct val="90000"/>
              </a:lnSpc>
              <a:spcBef>
                <a:spcPts val="2100"/>
              </a:spcBef>
              <a:buFontTx/>
              <a:buNone/>
              <a:defRPr sz="10080" kern="1200">
                <a:solidFill>
                  <a:schemeClr val="tx1"/>
                </a:solidFill>
                <a:latin typeface="+mn-lt"/>
                <a:ea typeface="+mn-ea"/>
                <a:cs typeface="+mn-cs"/>
              </a:defRPr>
            </a:lvl2pPr>
            <a:lvl3pPr marL="3840480" indent="0" algn="l" defTabSz="3840480" rtl="0" eaLnBrk="1" latinLnBrk="0" hangingPunct="1">
              <a:lnSpc>
                <a:spcPct val="90000"/>
              </a:lnSpc>
              <a:spcBef>
                <a:spcPts val="2100"/>
              </a:spcBef>
              <a:buFontTx/>
              <a:buNone/>
              <a:defRPr sz="8400" kern="1200">
                <a:solidFill>
                  <a:schemeClr val="tx1"/>
                </a:solidFill>
                <a:latin typeface="+mn-lt"/>
                <a:ea typeface="+mn-ea"/>
                <a:cs typeface="+mn-cs"/>
              </a:defRPr>
            </a:lvl3pPr>
            <a:lvl4pPr marL="5760720" indent="0" algn="l" defTabSz="3840480" rtl="0" eaLnBrk="1" latinLnBrk="0" hangingPunct="1">
              <a:lnSpc>
                <a:spcPct val="90000"/>
              </a:lnSpc>
              <a:spcBef>
                <a:spcPts val="2100"/>
              </a:spcBef>
              <a:buFontTx/>
              <a:buNone/>
              <a:defRPr sz="7560" kern="1200">
                <a:solidFill>
                  <a:schemeClr val="tx1"/>
                </a:solidFill>
                <a:latin typeface="+mn-lt"/>
                <a:ea typeface="+mn-ea"/>
                <a:cs typeface="+mn-cs"/>
              </a:defRPr>
            </a:lvl4pPr>
            <a:lvl5pPr marL="7680960" indent="0" algn="l" defTabSz="3840480" rtl="0" eaLnBrk="1" latinLnBrk="0" hangingPunct="1">
              <a:lnSpc>
                <a:spcPct val="90000"/>
              </a:lnSpc>
              <a:spcBef>
                <a:spcPts val="2100"/>
              </a:spcBef>
              <a:buFontTx/>
              <a:buNone/>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a:lstStyle>
          <a:p>
            <a:pPr lvl="0">
              <a:lnSpc>
                <a:spcPct val="100000"/>
              </a:lnSpc>
              <a:spcBef>
                <a:spcPts val="0"/>
              </a:spcBef>
            </a:pPr>
            <a:r>
              <a:rPr lang="en-US" sz="3200" b="0" dirty="0">
                <a:latin typeface="+mn-lt"/>
              </a:rPr>
              <a:t>If you need to change the size of your poster after you have started</a:t>
            </a:r>
          </a:p>
          <a:p>
            <a:pPr marL="514350" lvl="0" indent="-514350">
              <a:lnSpc>
                <a:spcPct val="100000"/>
              </a:lnSpc>
              <a:spcBef>
                <a:spcPts val="0"/>
              </a:spcBef>
              <a:buAutoNum type="arabicPeriod"/>
            </a:pPr>
            <a:r>
              <a:rPr lang="en-US" sz="3200" b="0" dirty="0">
                <a:latin typeface="+mn-lt"/>
              </a:rPr>
              <a:t>Select your entire poster content</a:t>
            </a:r>
          </a:p>
          <a:p>
            <a:pPr marL="514350" lvl="0" indent="-514350">
              <a:lnSpc>
                <a:spcPct val="100000"/>
              </a:lnSpc>
              <a:spcBef>
                <a:spcPts val="0"/>
              </a:spcBef>
              <a:buAutoNum type="arabicPeriod"/>
            </a:pPr>
            <a:r>
              <a:rPr lang="en-US" sz="3200" b="0" dirty="0">
                <a:latin typeface="+mn-lt"/>
              </a:rPr>
              <a:t>Copy</a:t>
            </a:r>
          </a:p>
          <a:p>
            <a:pPr marL="514350" lvl="0" indent="-514350">
              <a:lnSpc>
                <a:spcPct val="100000"/>
              </a:lnSpc>
              <a:spcBef>
                <a:spcPts val="0"/>
              </a:spcBef>
              <a:buAutoNum type="arabicPeriod"/>
            </a:pPr>
            <a:r>
              <a:rPr lang="en-US" sz="3200" b="0" dirty="0">
                <a:latin typeface="+mn-lt"/>
              </a:rPr>
              <a:t>Delete</a:t>
            </a:r>
          </a:p>
          <a:p>
            <a:pPr marL="514350" lvl="0" indent="-514350">
              <a:lnSpc>
                <a:spcPct val="100000"/>
              </a:lnSpc>
              <a:spcBef>
                <a:spcPts val="0"/>
              </a:spcBef>
              <a:buAutoNum type="arabicPeriod"/>
            </a:pPr>
            <a:r>
              <a:rPr lang="en-US" sz="3200" b="0" dirty="0">
                <a:latin typeface="+mn-lt"/>
              </a:rPr>
              <a:t>Make your new poster size</a:t>
            </a:r>
          </a:p>
          <a:p>
            <a:pPr marL="514350" lvl="0" indent="-514350">
              <a:lnSpc>
                <a:spcPct val="100000"/>
              </a:lnSpc>
              <a:spcBef>
                <a:spcPts val="0"/>
              </a:spcBef>
              <a:buAutoNum type="arabicPeriod"/>
            </a:pPr>
            <a:r>
              <a:rPr lang="en-US" sz="3200" b="0" dirty="0">
                <a:latin typeface="+mn-lt"/>
              </a:rPr>
              <a:t>Paste your poster into your new size, and rearrange as needed</a:t>
            </a:r>
          </a:p>
          <a:p>
            <a:pPr marL="514350" lvl="0" indent="-514350">
              <a:lnSpc>
                <a:spcPct val="100000"/>
              </a:lnSpc>
              <a:spcBef>
                <a:spcPts val="0"/>
              </a:spcBef>
              <a:buAutoNum type="arabicPeriod"/>
            </a:pPr>
            <a:endParaRPr lang="en-US" sz="3200" b="0" dirty="0">
              <a:latin typeface="+mn-lt"/>
            </a:endParaRPr>
          </a:p>
          <a:p>
            <a:pPr lvl="0">
              <a:lnSpc>
                <a:spcPct val="100000"/>
              </a:lnSpc>
              <a:spcBef>
                <a:spcPts val="0"/>
              </a:spcBef>
            </a:pPr>
            <a:r>
              <a:rPr lang="en-US" sz="3200" b="0" dirty="0">
                <a:latin typeface="+mn-lt"/>
              </a:rPr>
              <a:t>In using bullet points and line spacing be sure to check under</a:t>
            </a:r>
          </a:p>
          <a:p>
            <a:pPr lvl="0">
              <a:lnSpc>
                <a:spcPct val="100000"/>
              </a:lnSpc>
              <a:spcBef>
                <a:spcPts val="0"/>
              </a:spcBef>
            </a:pPr>
            <a:r>
              <a:rPr lang="en-US" sz="3200" b="0" dirty="0">
                <a:latin typeface="+mn-lt"/>
              </a:rPr>
              <a:t>Format &gt; Paragraph as well as Format &gt; Bullets and Numbering</a:t>
            </a:r>
          </a:p>
          <a:p>
            <a:pPr lvl="0">
              <a:lnSpc>
                <a:spcPct val="100000"/>
              </a:lnSpc>
              <a:spcBef>
                <a:spcPts val="0"/>
              </a:spcBef>
            </a:pPr>
            <a:r>
              <a:rPr lang="en-US" sz="3200" b="0" dirty="0">
                <a:latin typeface="+mn-lt"/>
              </a:rPr>
              <a:t>The default style is not necessarily the best option.</a:t>
            </a:r>
          </a:p>
          <a:p>
            <a:pPr lvl="0">
              <a:lnSpc>
                <a:spcPct val="100000"/>
              </a:lnSpc>
              <a:spcBef>
                <a:spcPts val="0"/>
              </a:spcBef>
            </a:pPr>
            <a:endParaRPr lang="en-US" sz="2000" b="0" dirty="0">
              <a:latin typeface="+mn-lt"/>
            </a:endParaRPr>
          </a:p>
        </p:txBody>
      </p:sp>
      <p:sp>
        <p:nvSpPr>
          <p:cNvPr id="72" name="Text Placeholder 2">
            <a:extLst>
              <a:ext uri="{FF2B5EF4-FFF2-40B4-BE49-F238E27FC236}">
                <a16:creationId xmlns:a16="http://schemas.microsoft.com/office/drawing/2014/main" id="{75B7C875-B002-CD47-B2D6-71E7008A8F10}"/>
              </a:ext>
            </a:extLst>
          </p:cNvPr>
          <p:cNvSpPr txBox="1">
            <a:spLocks/>
          </p:cNvSpPr>
          <p:nvPr/>
        </p:nvSpPr>
        <p:spPr>
          <a:xfrm>
            <a:off x="26799540" y="7939157"/>
            <a:ext cx="4572000" cy="823458"/>
          </a:xfrm>
          <a:prstGeom prst="rect">
            <a:avLst/>
          </a:prstGeom>
        </p:spPr>
        <p:txBody>
          <a:bodyPr vert="horz" lIns="91440" tIns="45720" rIns="91440" bIns="45720" rtlCol="0">
            <a:normAutofit lnSpcReduction="10000"/>
          </a:bodyPr>
          <a:lstStyle>
            <a:lvl1pPr marL="0" indent="0" algn="l" defTabSz="3840480" rtl="0" eaLnBrk="1" latinLnBrk="0" hangingPunct="1">
              <a:lnSpc>
                <a:spcPct val="90000"/>
              </a:lnSpc>
              <a:spcBef>
                <a:spcPts val="4200"/>
              </a:spcBef>
              <a:buFontTx/>
              <a:buNone/>
              <a:defRPr lang="en-US" sz="6000" b="1" i="0" u="none" strike="noStrike" kern="1200" smtClean="0">
                <a:solidFill>
                  <a:schemeClr val="tx1"/>
                </a:solidFill>
                <a:effectLst/>
                <a:latin typeface="+mj-lt"/>
                <a:ea typeface="+mn-ea"/>
                <a:cs typeface="+mn-cs"/>
              </a:defRPr>
            </a:lvl1pPr>
            <a:lvl2pPr marL="1920240" indent="0" algn="l" defTabSz="3840480" rtl="0" eaLnBrk="1" latinLnBrk="0" hangingPunct="1">
              <a:lnSpc>
                <a:spcPct val="90000"/>
              </a:lnSpc>
              <a:spcBef>
                <a:spcPts val="2100"/>
              </a:spcBef>
              <a:buFontTx/>
              <a:buNone/>
              <a:defRPr sz="10080" kern="1200">
                <a:solidFill>
                  <a:schemeClr val="tx1"/>
                </a:solidFill>
                <a:latin typeface="+mn-lt"/>
                <a:ea typeface="+mn-ea"/>
                <a:cs typeface="+mn-cs"/>
              </a:defRPr>
            </a:lvl2pPr>
            <a:lvl3pPr marL="3840480" indent="0" algn="l" defTabSz="3840480" rtl="0" eaLnBrk="1" latinLnBrk="0" hangingPunct="1">
              <a:lnSpc>
                <a:spcPct val="90000"/>
              </a:lnSpc>
              <a:spcBef>
                <a:spcPts val="2100"/>
              </a:spcBef>
              <a:buFontTx/>
              <a:buNone/>
              <a:defRPr sz="8400" kern="1200">
                <a:solidFill>
                  <a:schemeClr val="tx1"/>
                </a:solidFill>
                <a:latin typeface="+mn-lt"/>
                <a:ea typeface="+mn-ea"/>
                <a:cs typeface="+mn-cs"/>
              </a:defRPr>
            </a:lvl3pPr>
            <a:lvl4pPr marL="5760720" indent="0" algn="l" defTabSz="3840480" rtl="0" eaLnBrk="1" latinLnBrk="0" hangingPunct="1">
              <a:lnSpc>
                <a:spcPct val="90000"/>
              </a:lnSpc>
              <a:spcBef>
                <a:spcPts val="2100"/>
              </a:spcBef>
              <a:buFontTx/>
              <a:buNone/>
              <a:defRPr sz="7560" kern="1200">
                <a:solidFill>
                  <a:schemeClr val="tx1"/>
                </a:solidFill>
                <a:latin typeface="+mn-lt"/>
                <a:ea typeface="+mn-ea"/>
                <a:cs typeface="+mn-cs"/>
              </a:defRPr>
            </a:lvl4pPr>
            <a:lvl5pPr marL="7680960" indent="0" algn="l" defTabSz="3840480" rtl="0" eaLnBrk="1" latinLnBrk="0" hangingPunct="1">
              <a:lnSpc>
                <a:spcPct val="90000"/>
              </a:lnSpc>
              <a:spcBef>
                <a:spcPts val="2100"/>
              </a:spcBef>
              <a:buFontTx/>
              <a:buNone/>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a:lstStyle>
          <a:p>
            <a:r>
              <a:rPr lang="en-US" dirty="0"/>
              <a:t>Tidbits</a:t>
            </a:r>
          </a:p>
        </p:txBody>
      </p:sp>
      <p:sp>
        <p:nvSpPr>
          <p:cNvPr id="73" name="Text Placeholder 2">
            <a:extLst>
              <a:ext uri="{FF2B5EF4-FFF2-40B4-BE49-F238E27FC236}">
                <a16:creationId xmlns:a16="http://schemas.microsoft.com/office/drawing/2014/main" id="{1FE79B23-6BAF-B04F-B93D-8402E6767130}"/>
              </a:ext>
            </a:extLst>
          </p:cNvPr>
          <p:cNvSpPr txBox="1">
            <a:spLocks/>
          </p:cNvSpPr>
          <p:nvPr/>
        </p:nvSpPr>
        <p:spPr>
          <a:xfrm>
            <a:off x="12642636" y="29178305"/>
            <a:ext cx="12741989" cy="5053592"/>
          </a:xfrm>
          <a:prstGeom prst="rect">
            <a:avLst/>
          </a:prstGeom>
        </p:spPr>
        <p:txBody>
          <a:bodyPr vert="horz" wrap="square" lIns="91440" tIns="45720" rIns="91440" bIns="45720" rtlCol="0">
            <a:noAutofit/>
          </a:bodyPr>
          <a:lstStyle>
            <a:lvl1pPr marL="0" indent="0" algn="l" defTabSz="3840480" rtl="0" eaLnBrk="1" latinLnBrk="0" hangingPunct="1">
              <a:lnSpc>
                <a:spcPct val="90000"/>
              </a:lnSpc>
              <a:spcBef>
                <a:spcPts val="4200"/>
              </a:spcBef>
              <a:buFontTx/>
              <a:buNone/>
              <a:defRPr lang="en-US" sz="7200" b="1" i="0" u="none" strike="noStrike" kern="1200" smtClean="0">
                <a:solidFill>
                  <a:schemeClr val="tx1"/>
                </a:solidFill>
                <a:effectLst/>
                <a:latin typeface="+mj-lt"/>
                <a:ea typeface="+mn-ea"/>
                <a:cs typeface="+mn-cs"/>
              </a:defRPr>
            </a:lvl1pPr>
            <a:lvl2pPr marL="1920240" indent="0" algn="l" defTabSz="3840480" rtl="0" eaLnBrk="1" latinLnBrk="0" hangingPunct="1">
              <a:lnSpc>
                <a:spcPct val="90000"/>
              </a:lnSpc>
              <a:spcBef>
                <a:spcPts val="2100"/>
              </a:spcBef>
              <a:buFontTx/>
              <a:buNone/>
              <a:defRPr sz="10080" kern="1200">
                <a:solidFill>
                  <a:schemeClr val="tx1"/>
                </a:solidFill>
                <a:latin typeface="+mn-lt"/>
                <a:ea typeface="+mn-ea"/>
                <a:cs typeface="+mn-cs"/>
              </a:defRPr>
            </a:lvl2pPr>
            <a:lvl3pPr marL="3840480" indent="0" algn="l" defTabSz="3840480" rtl="0" eaLnBrk="1" latinLnBrk="0" hangingPunct="1">
              <a:lnSpc>
                <a:spcPct val="90000"/>
              </a:lnSpc>
              <a:spcBef>
                <a:spcPts val="2100"/>
              </a:spcBef>
              <a:buFontTx/>
              <a:buNone/>
              <a:defRPr sz="8400" kern="1200">
                <a:solidFill>
                  <a:schemeClr val="tx1"/>
                </a:solidFill>
                <a:latin typeface="+mn-lt"/>
                <a:ea typeface="+mn-ea"/>
                <a:cs typeface="+mn-cs"/>
              </a:defRPr>
            </a:lvl3pPr>
            <a:lvl4pPr marL="5760720" indent="0" algn="l" defTabSz="3840480" rtl="0" eaLnBrk="1" latinLnBrk="0" hangingPunct="1">
              <a:lnSpc>
                <a:spcPct val="90000"/>
              </a:lnSpc>
              <a:spcBef>
                <a:spcPts val="2100"/>
              </a:spcBef>
              <a:buFontTx/>
              <a:buNone/>
              <a:defRPr sz="7560" kern="1200">
                <a:solidFill>
                  <a:schemeClr val="tx1"/>
                </a:solidFill>
                <a:latin typeface="+mn-lt"/>
                <a:ea typeface="+mn-ea"/>
                <a:cs typeface="+mn-cs"/>
              </a:defRPr>
            </a:lvl4pPr>
            <a:lvl5pPr marL="7680960" indent="0" algn="l" defTabSz="3840480" rtl="0" eaLnBrk="1" latinLnBrk="0" hangingPunct="1">
              <a:lnSpc>
                <a:spcPct val="90000"/>
              </a:lnSpc>
              <a:spcBef>
                <a:spcPts val="2100"/>
              </a:spcBef>
              <a:buFontTx/>
              <a:buNone/>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a:lstStyle>
          <a:p>
            <a:pPr lvl="0">
              <a:lnSpc>
                <a:spcPct val="100000"/>
              </a:lnSpc>
              <a:spcBef>
                <a:spcPts val="0"/>
              </a:spcBef>
            </a:pPr>
            <a:r>
              <a:rPr lang="en-US" sz="3200" b="0" dirty="0">
                <a:latin typeface="+mn-lt"/>
              </a:rPr>
              <a:t>When resizing images, hold the shift key to keep proper aspect ratio.</a:t>
            </a:r>
          </a:p>
          <a:p>
            <a:pPr>
              <a:lnSpc>
                <a:spcPct val="100000"/>
              </a:lnSpc>
              <a:spcBef>
                <a:spcPts val="0"/>
              </a:spcBef>
            </a:pPr>
            <a:endParaRPr lang="en-US" sz="3200" b="0" dirty="0">
              <a:latin typeface="+mn-lt"/>
            </a:endParaRPr>
          </a:p>
          <a:p>
            <a:pPr>
              <a:lnSpc>
                <a:spcPct val="100000"/>
              </a:lnSpc>
              <a:spcBef>
                <a:spcPts val="0"/>
              </a:spcBef>
            </a:pPr>
            <a:r>
              <a:rPr lang="en-US" sz="3200" b="0" dirty="0">
                <a:latin typeface="+mn-lt"/>
              </a:rPr>
              <a:t>Pay attention to the red zigzag underlined words – fix the typos, add frequently used science terms to your dictionary.</a:t>
            </a:r>
          </a:p>
          <a:p>
            <a:pPr lvl="0">
              <a:lnSpc>
                <a:spcPct val="100000"/>
              </a:lnSpc>
              <a:spcBef>
                <a:spcPts val="0"/>
              </a:spcBef>
            </a:pPr>
            <a:endParaRPr lang="en-US" sz="3200" b="0" dirty="0">
              <a:latin typeface="+mn-lt"/>
            </a:endParaRPr>
          </a:p>
          <a:p>
            <a:pPr lvl="0">
              <a:lnSpc>
                <a:spcPct val="100000"/>
              </a:lnSpc>
              <a:spcBef>
                <a:spcPts val="0"/>
              </a:spcBef>
            </a:pPr>
            <a:r>
              <a:rPr lang="en-US" sz="3200" b="0" dirty="0">
                <a:latin typeface="+mn-lt"/>
              </a:rPr>
              <a:t>Hold the shift key down when drawing a line to keep it straight</a:t>
            </a:r>
          </a:p>
          <a:p>
            <a:pPr lvl="0">
              <a:lnSpc>
                <a:spcPct val="100000"/>
              </a:lnSpc>
              <a:spcBef>
                <a:spcPts val="0"/>
              </a:spcBef>
            </a:pPr>
            <a:r>
              <a:rPr lang="en-US" sz="3200" b="0" dirty="0">
                <a:latin typeface="+mn-lt"/>
              </a:rPr>
              <a:t>To check line straightness: Shape Format, look at Height &amp; Width</a:t>
            </a:r>
          </a:p>
          <a:p>
            <a:pPr lvl="0">
              <a:lnSpc>
                <a:spcPct val="100000"/>
              </a:lnSpc>
              <a:spcBef>
                <a:spcPts val="0"/>
              </a:spcBef>
            </a:pPr>
            <a:r>
              <a:rPr lang="en-US" sz="3200" b="0" dirty="0">
                <a:latin typeface="+mn-lt"/>
              </a:rPr>
              <a:t>If straight, one of the numbers will be 0.</a:t>
            </a:r>
          </a:p>
          <a:p>
            <a:pPr>
              <a:lnSpc>
                <a:spcPct val="100000"/>
              </a:lnSpc>
              <a:spcBef>
                <a:spcPts val="0"/>
              </a:spcBef>
            </a:pPr>
            <a:endParaRPr lang="en-US" sz="3200" b="0" dirty="0">
              <a:latin typeface="+mn-lt"/>
            </a:endParaRPr>
          </a:p>
          <a:p>
            <a:pPr lvl="0">
              <a:lnSpc>
                <a:spcPct val="100000"/>
              </a:lnSpc>
              <a:spcBef>
                <a:spcPts val="0"/>
              </a:spcBef>
            </a:pPr>
            <a:endParaRPr lang="en-US" sz="3200" b="0" dirty="0">
              <a:latin typeface="+mn-lt"/>
            </a:endParaRPr>
          </a:p>
        </p:txBody>
      </p:sp>
      <p:pic>
        <p:nvPicPr>
          <p:cNvPr id="78" name="Picture 77">
            <a:extLst>
              <a:ext uri="{FF2B5EF4-FFF2-40B4-BE49-F238E27FC236}">
                <a16:creationId xmlns:a16="http://schemas.microsoft.com/office/drawing/2014/main" id="{FFC91078-DD91-D848-AFBF-5B4F1AE6907A}"/>
              </a:ext>
            </a:extLst>
          </p:cNvPr>
          <p:cNvPicPr>
            <a:picLocks noChangeAspect="1"/>
          </p:cNvPicPr>
          <p:nvPr/>
        </p:nvPicPr>
        <p:blipFill>
          <a:blip r:embed="rId6"/>
          <a:stretch>
            <a:fillRect/>
          </a:stretch>
        </p:blipFill>
        <p:spPr>
          <a:xfrm>
            <a:off x="12654530" y="16538539"/>
            <a:ext cx="5696430" cy="5696430"/>
          </a:xfrm>
          <a:prstGeom prst="rect">
            <a:avLst/>
          </a:prstGeom>
        </p:spPr>
      </p:pic>
      <p:pic>
        <p:nvPicPr>
          <p:cNvPr id="79" name="Picture 78">
            <a:extLst>
              <a:ext uri="{FF2B5EF4-FFF2-40B4-BE49-F238E27FC236}">
                <a16:creationId xmlns:a16="http://schemas.microsoft.com/office/drawing/2014/main" id="{08B4BC81-594E-6C41-B946-BD677C3541FD}"/>
              </a:ext>
            </a:extLst>
          </p:cNvPr>
          <p:cNvPicPr>
            <a:picLocks noChangeAspect="1"/>
          </p:cNvPicPr>
          <p:nvPr/>
        </p:nvPicPr>
        <p:blipFill>
          <a:blip r:embed="rId7"/>
          <a:stretch>
            <a:fillRect/>
          </a:stretch>
        </p:blipFill>
        <p:spPr>
          <a:xfrm>
            <a:off x="18795305" y="22205675"/>
            <a:ext cx="6442135" cy="6442135"/>
          </a:xfrm>
          <a:prstGeom prst="rect">
            <a:avLst/>
          </a:prstGeom>
        </p:spPr>
      </p:pic>
    </p:spTree>
    <p:extLst>
      <p:ext uri="{BB962C8B-B14F-4D97-AF65-F5344CB8AC3E}">
        <p14:creationId xmlns:p14="http://schemas.microsoft.com/office/powerpoint/2010/main" val="59925564"/>
      </p:ext>
    </p:extLst>
  </p:cSld>
  <p:clrMapOvr>
    <a:masterClrMapping/>
  </p:clrMapOvr>
</p:sld>
</file>

<file path=ppt/theme/theme1.xml><?xml version="1.0" encoding="utf-8"?>
<a:theme xmlns:a="http://schemas.openxmlformats.org/drawingml/2006/main" name="Office Theme">
  <a:themeElements>
    <a:clrScheme name="UW CMYK">
      <a:dk1>
        <a:srgbClr val="343434"/>
      </a:dk1>
      <a:lt1>
        <a:srgbClr val="FFFFFF"/>
      </a:lt1>
      <a:dk2>
        <a:srgbClr val="515151"/>
      </a:dk2>
      <a:lt2>
        <a:srgbClr val="FFFFFF"/>
      </a:lt2>
      <a:accent1>
        <a:srgbClr val="D21F46"/>
      </a:accent1>
      <a:accent2>
        <a:srgbClr val="AD283E"/>
      </a:accent2>
      <a:accent3>
        <a:srgbClr val="C52248"/>
      </a:accent3>
      <a:accent4>
        <a:srgbClr val="EFEEED"/>
      </a:accent4>
      <a:accent5>
        <a:srgbClr val="CFD0CF"/>
      </a:accent5>
      <a:accent6>
        <a:srgbClr val="8D8E8D"/>
      </a:accent6>
      <a:hlink>
        <a:srgbClr val="5D97AB"/>
      </a:hlink>
      <a:folHlink>
        <a:srgbClr val="006E84"/>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Poster42x40" id="{469DAB7B-6FD0-FD46-9C57-36EF7A968DE0}" vid="{48B3FE16-6385-B841-9EAC-6137D40B4A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623</TotalTime>
  <Words>763</Words>
  <Application>Microsoft Macintosh PowerPoint</Application>
  <PresentationFormat>Custom</PresentationFormat>
  <Paragraphs>62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Robin O Davies</cp:lastModifiedBy>
  <cp:revision>50</cp:revision>
  <dcterms:created xsi:type="dcterms:W3CDTF">2019-05-15T19:43:17Z</dcterms:created>
  <dcterms:modified xsi:type="dcterms:W3CDTF">2020-04-24T15:07:26Z</dcterms:modified>
</cp:coreProperties>
</file>